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2"/>
  </p:notesMasterIdLst>
  <p:sldIdLst>
    <p:sldId id="256" r:id="rId2"/>
    <p:sldId id="257" r:id="rId3"/>
    <p:sldId id="266" r:id="rId4"/>
    <p:sldId id="261" r:id="rId5"/>
    <p:sldId id="258" r:id="rId6"/>
    <p:sldId id="324" r:id="rId7"/>
    <p:sldId id="260" r:id="rId8"/>
    <p:sldId id="309" r:id="rId9"/>
    <p:sldId id="310" r:id="rId10"/>
    <p:sldId id="311" r:id="rId11"/>
    <p:sldId id="300" r:id="rId12"/>
    <p:sldId id="312" r:id="rId13"/>
    <p:sldId id="319" r:id="rId14"/>
    <p:sldId id="320" r:id="rId15"/>
    <p:sldId id="313" r:id="rId16"/>
    <p:sldId id="314" r:id="rId17"/>
    <p:sldId id="301" r:id="rId18"/>
    <p:sldId id="315" r:id="rId19"/>
    <p:sldId id="322" r:id="rId20"/>
    <p:sldId id="316" r:id="rId21"/>
    <p:sldId id="302" r:id="rId22"/>
    <p:sldId id="323" r:id="rId23"/>
    <p:sldId id="318" r:id="rId24"/>
    <p:sldId id="303" r:id="rId25"/>
    <p:sldId id="269" r:id="rId26"/>
    <p:sldId id="306" r:id="rId27"/>
    <p:sldId id="307" r:id="rId28"/>
    <p:sldId id="308" r:id="rId29"/>
    <p:sldId id="305" r:id="rId30"/>
    <p:sldId id="277" r:id="rId31"/>
  </p:sldIdLst>
  <p:sldSz cx="9144000" cy="5143500" type="screen16x9"/>
  <p:notesSz cx="6858000" cy="9144000"/>
  <p:embeddedFontLst>
    <p:embeddedFont>
      <p:font typeface="Aldrich" panose="020B0604020202020204" charset="0"/>
      <p:regular r:id="rId33"/>
    </p:embeddedFont>
    <p:embeddedFont>
      <p:font typeface="Saira"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085FE-88D3-CA51-8018-88454EF82544}" v="15" dt="2024-12-05T21:27:38.998"/>
    <p1510:client id="{808A1B1F-549C-4F5E-8C39-5F73B5D2509A}" v="1380" dt="2024-12-05T22:31:13.177"/>
  </p1510:revLst>
</p1510:revInfo>
</file>

<file path=ppt/tableStyles.xml><?xml version="1.0" encoding="utf-8"?>
<a:tblStyleLst xmlns:a="http://schemas.openxmlformats.org/drawingml/2006/main" def="{B290739F-8B43-41C0-A067-7CC6F0E0819F}">
  <a:tblStyle styleId="{B290739F-8B43-41C0-A067-7CC6F0E081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28E4B2-29CA-48FC-83BF-5A32626DD6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3" d="100"/>
          <a:sy n="113" d="100"/>
        </p:scale>
        <p:origin x="651" y="1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1826ec155ba5a375675ac28ab60a65ebe5508b316ef3096cd15d57c2ab992816::" providerId="AD" clId="Web-{23E085FE-88D3-CA51-8018-88454EF82544}"/>
    <pc:docChg chg="modSld">
      <pc:chgData name="Guest User" userId="S::urn:spo:anon#1826ec155ba5a375675ac28ab60a65ebe5508b316ef3096cd15d57c2ab992816::" providerId="AD" clId="Web-{23E085FE-88D3-CA51-8018-88454EF82544}" dt="2024-12-05T21:25:47.184" v="13" actId="20577"/>
      <pc:docMkLst>
        <pc:docMk/>
      </pc:docMkLst>
      <pc:sldChg chg="modSp">
        <pc:chgData name="Guest User" userId="S::urn:spo:anon#1826ec155ba5a375675ac28ab60a65ebe5508b316ef3096cd15d57c2ab992816::" providerId="AD" clId="Web-{23E085FE-88D3-CA51-8018-88454EF82544}" dt="2024-12-05T21:25:47.184" v="13" actId="20577"/>
        <pc:sldMkLst>
          <pc:docMk/>
          <pc:sldMk cId="1354945497" sldId="313"/>
        </pc:sldMkLst>
        <pc:spChg chg="mod">
          <ac:chgData name="Guest User" userId="S::urn:spo:anon#1826ec155ba5a375675ac28ab60a65ebe5508b316ef3096cd15d57c2ab992816::" providerId="AD" clId="Web-{23E085FE-88D3-CA51-8018-88454EF82544}" dt="2024-12-05T21:25:47.184" v="13" actId="20577"/>
          <ac:spMkLst>
            <pc:docMk/>
            <pc:sldMk cId="1354945497" sldId="313"/>
            <ac:spMk id="8" creationId="{5BC155E9-402F-1E34-8560-FA53470ACC23}"/>
          </ac:spMkLst>
        </pc:spChg>
      </pc:sldChg>
    </pc:docChg>
  </pc:docChgLst>
  <pc:docChgLst>
    <pc:chgData name="Félix Egan" userId="3799b83a-be0e-4691-8b39-e1dda4d04cc5" providerId="ADAL" clId="{808A1B1F-549C-4F5E-8C39-5F73B5D2509A}"/>
    <pc:docChg chg="undo redo custSel addSld delSld modSld sldOrd delMainMaster">
      <pc:chgData name="Félix Egan" userId="3799b83a-be0e-4691-8b39-e1dda4d04cc5" providerId="ADAL" clId="{808A1B1F-549C-4F5E-8C39-5F73B5D2509A}" dt="2024-12-05T23:31:00.790" v="9768" actId="20577"/>
      <pc:docMkLst>
        <pc:docMk/>
      </pc:docMkLst>
      <pc:sldChg chg="modSp mod modTransition">
        <pc:chgData name="Félix Egan" userId="3799b83a-be0e-4691-8b39-e1dda4d04cc5" providerId="ADAL" clId="{808A1B1F-549C-4F5E-8C39-5F73B5D2509A}" dt="2024-12-05T17:34:15.421" v="7138" actId="1076"/>
        <pc:sldMkLst>
          <pc:docMk/>
          <pc:sldMk cId="0" sldId="256"/>
        </pc:sldMkLst>
        <pc:spChg chg="mod">
          <ac:chgData name="Félix Egan" userId="3799b83a-be0e-4691-8b39-e1dda4d04cc5" providerId="ADAL" clId="{808A1B1F-549C-4F5E-8C39-5F73B5D2509A}" dt="2024-12-05T04:48:06.714" v="181" actId="1038"/>
          <ac:spMkLst>
            <pc:docMk/>
            <pc:sldMk cId="0" sldId="256"/>
            <ac:spMk id="1411" creationId="{00000000-0000-0000-0000-000000000000}"/>
          </ac:spMkLst>
        </pc:spChg>
        <pc:spChg chg="mod">
          <ac:chgData name="Félix Egan" userId="3799b83a-be0e-4691-8b39-e1dda4d04cc5" providerId="ADAL" clId="{808A1B1F-549C-4F5E-8C39-5F73B5D2509A}" dt="2024-12-05T04:53:18.599" v="260" actId="20577"/>
          <ac:spMkLst>
            <pc:docMk/>
            <pc:sldMk cId="0" sldId="256"/>
            <ac:spMk id="1412" creationId="{00000000-0000-0000-0000-000000000000}"/>
          </ac:spMkLst>
        </pc:spChg>
        <pc:grpChg chg="mod">
          <ac:chgData name="Félix Egan" userId="3799b83a-be0e-4691-8b39-e1dda4d04cc5" providerId="ADAL" clId="{808A1B1F-549C-4F5E-8C39-5F73B5D2509A}" dt="2024-12-05T17:34:15.421" v="7138" actId="1076"/>
          <ac:grpSpMkLst>
            <pc:docMk/>
            <pc:sldMk cId="0" sldId="256"/>
            <ac:grpSpMk id="1414" creationId="{00000000-0000-0000-0000-000000000000}"/>
          </ac:grpSpMkLst>
        </pc:grpChg>
      </pc:sldChg>
      <pc:sldChg chg="addSp delSp modSp mod ord modTransition">
        <pc:chgData name="Félix Egan" userId="3799b83a-be0e-4691-8b39-e1dda4d04cc5" providerId="ADAL" clId="{808A1B1F-549C-4F5E-8C39-5F73B5D2509A}" dt="2024-12-05T16:27:11.760" v="6692"/>
        <pc:sldMkLst>
          <pc:docMk/>
          <pc:sldMk cId="0" sldId="257"/>
        </pc:sldMkLst>
        <pc:spChg chg="add del mod">
          <ac:chgData name="Félix Egan" userId="3799b83a-be0e-4691-8b39-e1dda4d04cc5" providerId="ADAL" clId="{808A1B1F-549C-4F5E-8C39-5F73B5D2509A}" dt="2024-12-05T05:40:42.872" v="2949" actId="478"/>
          <ac:spMkLst>
            <pc:docMk/>
            <pc:sldMk cId="0" sldId="257"/>
            <ac:spMk id="3" creationId="{2F11E57B-8AF6-32AD-6196-EFF92E4491E0}"/>
          </ac:spMkLst>
        </pc:spChg>
        <pc:spChg chg="mod">
          <ac:chgData name="Félix Egan" userId="3799b83a-be0e-4691-8b39-e1dda4d04cc5" providerId="ADAL" clId="{808A1B1F-549C-4F5E-8C39-5F73B5D2509A}" dt="2024-12-05T05:40:35.006" v="2947" actId="20577"/>
          <ac:spMkLst>
            <pc:docMk/>
            <pc:sldMk cId="0" sldId="257"/>
            <ac:spMk id="1499" creationId="{00000000-0000-0000-0000-000000000000}"/>
          </ac:spMkLst>
        </pc:spChg>
        <pc:spChg chg="del">
          <ac:chgData name="Félix Egan" userId="3799b83a-be0e-4691-8b39-e1dda4d04cc5" providerId="ADAL" clId="{808A1B1F-549C-4F5E-8C39-5F73B5D2509A}" dt="2024-12-05T05:40:41.717" v="2948" actId="478"/>
          <ac:spMkLst>
            <pc:docMk/>
            <pc:sldMk cId="0" sldId="257"/>
            <ac:spMk id="1500" creationId="{00000000-0000-0000-0000-000000000000}"/>
          </ac:spMkLst>
        </pc:spChg>
        <pc:spChg chg="del">
          <ac:chgData name="Félix Egan" userId="3799b83a-be0e-4691-8b39-e1dda4d04cc5" providerId="ADAL" clId="{808A1B1F-549C-4F5E-8C39-5F73B5D2509A}" dt="2024-12-05T05:40:45.748" v="2951" actId="478"/>
          <ac:spMkLst>
            <pc:docMk/>
            <pc:sldMk cId="0" sldId="257"/>
            <ac:spMk id="1502" creationId="{00000000-0000-0000-0000-000000000000}"/>
          </ac:spMkLst>
        </pc:spChg>
        <pc:spChg chg="del">
          <ac:chgData name="Félix Egan" userId="3799b83a-be0e-4691-8b39-e1dda4d04cc5" providerId="ADAL" clId="{808A1B1F-549C-4F5E-8C39-5F73B5D2509A}" dt="2024-12-05T05:40:44.918" v="2950" actId="478"/>
          <ac:spMkLst>
            <pc:docMk/>
            <pc:sldMk cId="0" sldId="257"/>
            <ac:spMk id="1503" creationId="{00000000-0000-0000-0000-000000000000}"/>
          </ac:spMkLst>
        </pc:spChg>
        <pc:graphicFrameChg chg="mod modGraphic">
          <ac:chgData name="Félix Egan" userId="3799b83a-be0e-4691-8b39-e1dda4d04cc5" providerId="ADAL" clId="{808A1B1F-549C-4F5E-8C39-5F73B5D2509A}" dt="2024-12-05T06:22:56.464" v="3901" actId="403"/>
          <ac:graphicFrameMkLst>
            <pc:docMk/>
            <pc:sldMk cId="0" sldId="257"/>
            <ac:graphicFrameMk id="1501" creationId="{00000000-0000-0000-0000-000000000000}"/>
          </ac:graphicFrameMkLst>
        </pc:graphicFrameChg>
      </pc:sldChg>
      <pc:sldChg chg="addSp delSp modSp mod ord modTransition modNotes">
        <pc:chgData name="Félix Egan" userId="3799b83a-be0e-4691-8b39-e1dda4d04cc5" providerId="ADAL" clId="{808A1B1F-549C-4F5E-8C39-5F73B5D2509A}" dt="2024-12-05T23:22:47.144" v="9706" actId="1076"/>
        <pc:sldMkLst>
          <pc:docMk/>
          <pc:sldMk cId="0" sldId="258"/>
        </pc:sldMkLst>
        <pc:spChg chg="add del mod">
          <ac:chgData name="Félix Egan" userId="3799b83a-be0e-4691-8b39-e1dda4d04cc5" providerId="ADAL" clId="{808A1B1F-549C-4F5E-8C39-5F73B5D2509A}" dt="2024-12-05T04:54:46.570" v="375" actId="478"/>
          <ac:spMkLst>
            <pc:docMk/>
            <pc:sldMk cId="0" sldId="258"/>
            <ac:spMk id="3" creationId="{03AB9938-B37B-619D-2A15-FB342E902FE8}"/>
          </ac:spMkLst>
        </pc:spChg>
        <pc:spChg chg="add del mod">
          <ac:chgData name="Félix Egan" userId="3799b83a-be0e-4691-8b39-e1dda4d04cc5" providerId="ADAL" clId="{808A1B1F-549C-4F5E-8C39-5F73B5D2509A}" dt="2024-12-05T04:54:45.511" v="374" actId="478"/>
          <ac:spMkLst>
            <pc:docMk/>
            <pc:sldMk cId="0" sldId="258"/>
            <ac:spMk id="5" creationId="{E0A97732-AE9C-7D1C-8FBB-26FD1236E502}"/>
          </ac:spMkLst>
        </pc:spChg>
        <pc:spChg chg="add mod">
          <ac:chgData name="Félix Egan" userId="3799b83a-be0e-4691-8b39-e1dda4d04cc5" providerId="ADAL" clId="{808A1B1F-549C-4F5E-8C39-5F73B5D2509A}" dt="2024-12-05T05:13:25.950" v="2140"/>
          <ac:spMkLst>
            <pc:docMk/>
            <pc:sldMk cId="0" sldId="258"/>
            <ac:spMk id="6" creationId="{E0B3C6DF-DF17-D567-3B52-15DAE795FD4D}"/>
          </ac:spMkLst>
        </pc:spChg>
        <pc:spChg chg="add mod">
          <ac:chgData name="Félix Egan" userId="3799b83a-be0e-4691-8b39-e1dda4d04cc5" providerId="ADAL" clId="{808A1B1F-549C-4F5E-8C39-5F73B5D2509A}" dt="2024-12-05T23:22:47.144" v="9706" actId="1076"/>
          <ac:spMkLst>
            <pc:docMk/>
            <pc:sldMk cId="0" sldId="258"/>
            <ac:spMk id="7" creationId="{FC046279-F9DD-F9D2-4C74-929167E187E8}"/>
          </ac:spMkLst>
        </pc:spChg>
        <pc:spChg chg="mod">
          <ac:chgData name="Félix Egan" userId="3799b83a-be0e-4691-8b39-e1dda4d04cc5" providerId="ADAL" clId="{808A1B1F-549C-4F5E-8C39-5F73B5D2509A}" dt="2024-12-05T05:10:29.681" v="1862" actId="20577"/>
          <ac:spMkLst>
            <pc:docMk/>
            <pc:sldMk cId="0" sldId="258"/>
            <ac:spMk id="1508" creationId="{00000000-0000-0000-0000-000000000000}"/>
          </ac:spMkLst>
        </pc:spChg>
        <pc:spChg chg="mod">
          <ac:chgData name="Félix Egan" userId="3799b83a-be0e-4691-8b39-e1dda4d04cc5" providerId="ADAL" clId="{808A1B1F-549C-4F5E-8C39-5F73B5D2509A}" dt="2024-12-05T04:56:17.404" v="462" actId="1076"/>
          <ac:spMkLst>
            <pc:docMk/>
            <pc:sldMk cId="0" sldId="258"/>
            <ac:spMk id="1509" creationId="{00000000-0000-0000-0000-000000000000}"/>
          </ac:spMkLst>
        </pc:spChg>
        <pc:spChg chg="mod">
          <ac:chgData name="Félix Egan" userId="3799b83a-be0e-4691-8b39-e1dda4d04cc5" providerId="ADAL" clId="{808A1B1F-549C-4F5E-8C39-5F73B5D2509A}" dt="2024-12-05T04:54:25.942" v="306" actId="1038"/>
          <ac:spMkLst>
            <pc:docMk/>
            <pc:sldMk cId="0" sldId="258"/>
            <ac:spMk id="1510" creationId="{00000000-0000-0000-0000-000000000000}"/>
          </ac:spMkLst>
        </pc:spChg>
        <pc:spChg chg="mod">
          <ac:chgData name="Félix Egan" userId="3799b83a-be0e-4691-8b39-e1dda4d04cc5" providerId="ADAL" clId="{808A1B1F-549C-4F5E-8C39-5F73B5D2509A}" dt="2024-12-05T04:54:25.942" v="306" actId="1038"/>
          <ac:spMkLst>
            <pc:docMk/>
            <pc:sldMk cId="0" sldId="258"/>
            <ac:spMk id="1511" creationId="{00000000-0000-0000-0000-000000000000}"/>
          </ac:spMkLst>
        </pc:spChg>
        <pc:spChg chg="mod">
          <ac:chgData name="Félix Egan" userId="3799b83a-be0e-4691-8b39-e1dda4d04cc5" providerId="ADAL" clId="{808A1B1F-549C-4F5E-8C39-5F73B5D2509A}" dt="2024-12-05T04:54:35.591" v="369" actId="1037"/>
          <ac:spMkLst>
            <pc:docMk/>
            <pc:sldMk cId="0" sldId="258"/>
            <ac:spMk id="1512" creationId="{00000000-0000-0000-0000-000000000000}"/>
          </ac:spMkLst>
        </pc:spChg>
        <pc:spChg chg="mod">
          <ac:chgData name="Félix Egan" userId="3799b83a-be0e-4691-8b39-e1dda4d04cc5" providerId="ADAL" clId="{808A1B1F-549C-4F5E-8C39-5F73B5D2509A}" dt="2024-12-05T04:54:35.591" v="369" actId="1037"/>
          <ac:spMkLst>
            <pc:docMk/>
            <pc:sldMk cId="0" sldId="258"/>
            <ac:spMk id="1513" creationId="{00000000-0000-0000-0000-000000000000}"/>
          </ac:spMkLst>
        </pc:spChg>
        <pc:spChg chg="del mod">
          <ac:chgData name="Félix Egan" userId="3799b83a-be0e-4691-8b39-e1dda4d04cc5" providerId="ADAL" clId="{808A1B1F-549C-4F5E-8C39-5F73B5D2509A}" dt="2024-12-05T04:54:43.688" v="373" actId="478"/>
          <ac:spMkLst>
            <pc:docMk/>
            <pc:sldMk cId="0" sldId="258"/>
            <ac:spMk id="1514" creationId="{00000000-0000-0000-0000-000000000000}"/>
          </ac:spMkLst>
        </pc:spChg>
        <pc:spChg chg="mod">
          <ac:chgData name="Félix Egan" userId="3799b83a-be0e-4691-8b39-e1dda4d04cc5" providerId="ADAL" clId="{808A1B1F-549C-4F5E-8C39-5F73B5D2509A}" dt="2024-12-05T05:13:21.589" v="2138" actId="1076"/>
          <ac:spMkLst>
            <pc:docMk/>
            <pc:sldMk cId="0" sldId="258"/>
            <ac:spMk id="1515" creationId="{00000000-0000-0000-0000-000000000000}"/>
          </ac:spMkLst>
        </pc:spChg>
        <pc:spChg chg="mod">
          <ac:chgData name="Félix Egan" userId="3799b83a-be0e-4691-8b39-e1dda4d04cc5" providerId="ADAL" clId="{808A1B1F-549C-4F5E-8C39-5F73B5D2509A}" dt="2024-12-05T05:10:50.079" v="1882" actId="20577"/>
          <ac:spMkLst>
            <pc:docMk/>
            <pc:sldMk cId="0" sldId="258"/>
            <ac:spMk id="1516" creationId="{00000000-0000-0000-0000-000000000000}"/>
          </ac:spMkLst>
        </pc:spChg>
        <pc:spChg chg="mod">
          <ac:chgData name="Félix Egan" userId="3799b83a-be0e-4691-8b39-e1dda4d04cc5" providerId="ADAL" clId="{808A1B1F-549C-4F5E-8C39-5F73B5D2509A}" dt="2024-12-05T05:10:59.534" v="1901" actId="20577"/>
          <ac:spMkLst>
            <pc:docMk/>
            <pc:sldMk cId="0" sldId="258"/>
            <ac:spMk id="1517" creationId="{00000000-0000-0000-0000-000000000000}"/>
          </ac:spMkLst>
        </pc:spChg>
        <pc:spChg chg="mod">
          <ac:chgData name="Félix Egan" userId="3799b83a-be0e-4691-8b39-e1dda4d04cc5" providerId="ADAL" clId="{808A1B1F-549C-4F5E-8C39-5F73B5D2509A}" dt="2024-12-05T05:26:39.109" v="2564" actId="6549"/>
          <ac:spMkLst>
            <pc:docMk/>
            <pc:sldMk cId="0" sldId="258"/>
            <ac:spMk id="1518" creationId="{00000000-0000-0000-0000-000000000000}"/>
          </ac:spMkLst>
        </pc:spChg>
        <pc:spChg chg="mod">
          <ac:chgData name="Félix Egan" userId="3799b83a-be0e-4691-8b39-e1dda4d04cc5" providerId="ADAL" clId="{808A1B1F-549C-4F5E-8C39-5F73B5D2509A}" dt="2024-12-05T05:26:33.673" v="2563" actId="20577"/>
          <ac:spMkLst>
            <pc:docMk/>
            <pc:sldMk cId="0" sldId="258"/>
            <ac:spMk id="1519" creationId="{00000000-0000-0000-0000-000000000000}"/>
          </ac:spMkLst>
        </pc:spChg>
        <pc:spChg chg="del mod">
          <ac:chgData name="Félix Egan" userId="3799b83a-be0e-4691-8b39-e1dda4d04cc5" providerId="ADAL" clId="{808A1B1F-549C-4F5E-8C39-5F73B5D2509A}" dt="2024-12-05T04:54:41.537" v="372" actId="478"/>
          <ac:spMkLst>
            <pc:docMk/>
            <pc:sldMk cId="0" sldId="258"/>
            <ac:spMk id="1520" creationId="{00000000-0000-0000-0000-000000000000}"/>
          </ac:spMkLst>
        </pc:spChg>
        <pc:cxnChg chg="add del mod">
          <ac:chgData name="Félix Egan" userId="3799b83a-be0e-4691-8b39-e1dda4d04cc5" providerId="ADAL" clId="{808A1B1F-549C-4F5E-8C39-5F73B5D2509A}" dt="2024-12-05T16:30:22.856" v="6787" actId="478"/>
          <ac:cxnSpMkLst>
            <pc:docMk/>
            <pc:sldMk cId="0" sldId="258"/>
            <ac:cxnSpMk id="3" creationId="{3390FF32-9476-28DE-D50D-11085D65181F}"/>
          </ac:cxnSpMkLst>
        </pc:cxnChg>
        <pc:cxnChg chg="add mod">
          <ac:chgData name="Félix Egan" userId="3799b83a-be0e-4691-8b39-e1dda4d04cc5" providerId="ADAL" clId="{808A1B1F-549C-4F5E-8C39-5F73B5D2509A}" dt="2024-12-05T16:29:33.853" v="6779" actId="1582"/>
          <ac:cxnSpMkLst>
            <pc:docMk/>
            <pc:sldMk cId="0" sldId="258"/>
            <ac:cxnSpMk id="4" creationId="{987AF650-1C7E-7360-B061-5C3C43C35A73}"/>
          </ac:cxnSpMkLst>
        </pc:cxnChg>
        <pc:cxnChg chg="add mod">
          <ac:chgData name="Félix Egan" userId="3799b83a-be0e-4691-8b39-e1dda4d04cc5" providerId="ADAL" clId="{808A1B1F-549C-4F5E-8C39-5F73B5D2509A}" dt="2024-12-05T16:30:05.707" v="6783" actId="1076"/>
          <ac:cxnSpMkLst>
            <pc:docMk/>
            <pc:sldMk cId="0" sldId="258"/>
            <ac:cxnSpMk id="6" creationId="{3D74A2ED-E44F-E47E-1FBB-394B3EAE9C23}"/>
          </ac:cxnSpMkLst>
        </pc:cxnChg>
        <pc:cxnChg chg="add mod">
          <ac:chgData name="Félix Egan" userId="3799b83a-be0e-4691-8b39-e1dda4d04cc5" providerId="ADAL" clId="{808A1B1F-549C-4F5E-8C39-5F73B5D2509A}" dt="2024-12-05T16:30:31.065" v="6788" actId="1076"/>
          <ac:cxnSpMkLst>
            <pc:docMk/>
            <pc:sldMk cId="0" sldId="258"/>
            <ac:cxnSpMk id="8" creationId="{4EF87EC7-C4A3-BAA0-682D-1725F7A3F1BB}"/>
          </ac:cxnSpMkLst>
        </pc:cxnChg>
        <pc:cxnChg chg="del mod">
          <ac:chgData name="Félix Egan" userId="3799b83a-be0e-4691-8b39-e1dda4d04cc5" providerId="ADAL" clId="{808A1B1F-549C-4F5E-8C39-5F73B5D2509A}" dt="2024-12-05T16:29:57.795" v="6781" actId="478"/>
          <ac:cxnSpMkLst>
            <pc:docMk/>
            <pc:sldMk cId="0" sldId="258"/>
            <ac:cxnSpMk id="1521" creationId="{00000000-0000-0000-0000-000000000000}"/>
          </ac:cxnSpMkLst>
        </pc:cxnChg>
      </pc:sldChg>
      <pc:sldChg chg="addSp delSp modSp del mod ord">
        <pc:chgData name="Félix Egan" userId="3799b83a-be0e-4691-8b39-e1dda4d04cc5" providerId="ADAL" clId="{808A1B1F-549C-4F5E-8C39-5F73B5D2509A}" dt="2024-12-05T15:41:44.231" v="5426" actId="47"/>
        <pc:sldMkLst>
          <pc:docMk/>
          <pc:sldMk cId="0" sldId="259"/>
        </pc:sldMkLst>
        <pc:spChg chg="add mod">
          <ac:chgData name="Félix Egan" userId="3799b83a-be0e-4691-8b39-e1dda4d04cc5" providerId="ADAL" clId="{808A1B1F-549C-4F5E-8C39-5F73B5D2509A}" dt="2024-12-05T15:34:34.493" v="5099" actId="14100"/>
          <ac:spMkLst>
            <pc:docMk/>
            <pc:sldMk cId="0" sldId="259"/>
            <ac:spMk id="3" creationId="{9B628600-8C63-6CDD-B634-40DA5908E70E}"/>
          </ac:spMkLst>
        </pc:spChg>
        <pc:picChg chg="add del mod">
          <ac:chgData name="Félix Egan" userId="3799b83a-be0e-4691-8b39-e1dda4d04cc5" providerId="ADAL" clId="{808A1B1F-549C-4F5E-8C39-5F73B5D2509A}" dt="2024-12-05T15:41:36.280" v="5422" actId="478"/>
          <ac:picMkLst>
            <pc:docMk/>
            <pc:sldMk cId="0" sldId="259"/>
            <ac:picMk id="1026" creationId="{11C65DDB-9AD5-D19E-7952-AA0D5DB89D3D}"/>
          </ac:picMkLst>
        </pc:picChg>
        <pc:picChg chg="add del mod">
          <ac:chgData name="Félix Egan" userId="3799b83a-be0e-4691-8b39-e1dda4d04cc5" providerId="ADAL" clId="{808A1B1F-549C-4F5E-8C39-5F73B5D2509A}" dt="2024-12-05T15:41:36.636" v="5423" actId="478"/>
          <ac:picMkLst>
            <pc:docMk/>
            <pc:sldMk cId="0" sldId="259"/>
            <ac:picMk id="1027" creationId="{6DBFBC7B-BC38-C7BC-C634-7BF3BE374180}"/>
          </ac:picMkLst>
        </pc:picChg>
        <pc:picChg chg="add del mod">
          <ac:chgData name="Félix Egan" userId="3799b83a-be0e-4691-8b39-e1dda4d04cc5" providerId="ADAL" clId="{808A1B1F-549C-4F5E-8C39-5F73B5D2509A}" dt="2024-12-05T15:41:36.893" v="5424" actId="478"/>
          <ac:picMkLst>
            <pc:docMk/>
            <pc:sldMk cId="0" sldId="259"/>
            <ac:picMk id="1028" creationId="{06B0D487-F6A5-DF65-7773-52E2183EA003}"/>
          </ac:picMkLst>
        </pc:picChg>
        <pc:picChg chg="del">
          <ac:chgData name="Félix Egan" userId="3799b83a-be0e-4691-8b39-e1dda4d04cc5" providerId="ADAL" clId="{808A1B1F-549C-4F5E-8C39-5F73B5D2509A}" dt="2024-12-05T04:44:23.553" v="78" actId="478"/>
          <ac:picMkLst>
            <pc:docMk/>
            <pc:sldMk cId="0" sldId="259"/>
            <ac:picMk id="1528" creationId="{00000000-0000-0000-0000-000000000000}"/>
          </ac:picMkLst>
        </pc:picChg>
      </pc:sldChg>
      <pc:sldChg chg="addSp delSp modSp mod ord modTransition">
        <pc:chgData name="Félix Egan" userId="3799b83a-be0e-4691-8b39-e1dda4d04cc5" providerId="ADAL" clId="{808A1B1F-549C-4F5E-8C39-5F73B5D2509A}" dt="2024-12-05T16:19:33.656" v="6453"/>
        <pc:sldMkLst>
          <pc:docMk/>
          <pc:sldMk cId="0" sldId="260"/>
        </pc:sldMkLst>
        <pc:spChg chg="add del mod">
          <ac:chgData name="Félix Egan" userId="3799b83a-be0e-4691-8b39-e1dda4d04cc5" providerId="ADAL" clId="{808A1B1F-549C-4F5E-8C39-5F73B5D2509A}" dt="2024-12-05T05:12:18.348" v="2127" actId="478"/>
          <ac:spMkLst>
            <pc:docMk/>
            <pc:sldMk cId="0" sldId="260"/>
            <ac:spMk id="3" creationId="{AC962FD7-C3F4-43B7-970E-E9F433D326D5}"/>
          </ac:spMkLst>
        </pc:spChg>
        <pc:spChg chg="add mod">
          <ac:chgData name="Félix Egan" userId="3799b83a-be0e-4691-8b39-e1dda4d04cc5" providerId="ADAL" clId="{808A1B1F-549C-4F5E-8C39-5F73B5D2509A}" dt="2024-12-05T05:13:13.937" v="2136"/>
          <ac:spMkLst>
            <pc:docMk/>
            <pc:sldMk cId="0" sldId="260"/>
            <ac:spMk id="6" creationId="{0CBB9ECA-5A9F-CD0B-19D1-57E65E722A31}"/>
          </ac:spMkLst>
        </pc:spChg>
        <pc:spChg chg="add mod">
          <ac:chgData name="Félix Egan" userId="3799b83a-be0e-4691-8b39-e1dda4d04cc5" providerId="ADAL" clId="{808A1B1F-549C-4F5E-8C39-5F73B5D2509A}" dt="2024-12-05T05:13:13.937" v="2136"/>
          <ac:spMkLst>
            <pc:docMk/>
            <pc:sldMk cId="0" sldId="260"/>
            <ac:spMk id="7" creationId="{48053114-FD0C-3B43-6183-3EB37EDB838C}"/>
          </ac:spMkLst>
        </pc:spChg>
        <pc:spChg chg="add mod">
          <ac:chgData name="Félix Egan" userId="3799b83a-be0e-4691-8b39-e1dda4d04cc5" providerId="ADAL" clId="{808A1B1F-549C-4F5E-8C39-5F73B5D2509A}" dt="2024-12-05T05:13:13.937" v="2136"/>
          <ac:spMkLst>
            <pc:docMk/>
            <pc:sldMk cId="0" sldId="260"/>
            <ac:spMk id="8" creationId="{82FF2000-EE7F-31DE-E568-EF63ADF48876}"/>
          </ac:spMkLst>
        </pc:spChg>
        <pc:spChg chg="add mod">
          <ac:chgData name="Félix Egan" userId="3799b83a-be0e-4691-8b39-e1dda4d04cc5" providerId="ADAL" clId="{808A1B1F-549C-4F5E-8C39-5F73B5D2509A}" dt="2024-12-05T05:13:13.937" v="2136"/>
          <ac:spMkLst>
            <pc:docMk/>
            <pc:sldMk cId="0" sldId="260"/>
            <ac:spMk id="9" creationId="{535A3869-126C-8C95-9B29-4AA14D093149}"/>
          </ac:spMkLst>
        </pc:spChg>
        <pc:spChg chg="add mod">
          <ac:chgData name="Félix Egan" userId="3799b83a-be0e-4691-8b39-e1dda4d04cc5" providerId="ADAL" clId="{808A1B1F-549C-4F5E-8C39-5F73B5D2509A}" dt="2024-12-05T05:13:13.937" v="2136"/>
          <ac:spMkLst>
            <pc:docMk/>
            <pc:sldMk cId="0" sldId="260"/>
            <ac:spMk id="10" creationId="{F0E8F0AB-0354-D5A4-359F-94B1ECED5926}"/>
          </ac:spMkLst>
        </pc:spChg>
        <pc:spChg chg="add mod">
          <ac:chgData name="Félix Egan" userId="3799b83a-be0e-4691-8b39-e1dda4d04cc5" providerId="ADAL" clId="{808A1B1F-549C-4F5E-8C39-5F73B5D2509A}" dt="2024-12-05T05:13:13.937" v="2136"/>
          <ac:spMkLst>
            <pc:docMk/>
            <pc:sldMk cId="0" sldId="260"/>
            <ac:spMk id="11" creationId="{9ADCD461-E194-4373-91EB-47E4CDD0338F}"/>
          </ac:spMkLst>
        </pc:spChg>
        <pc:spChg chg="add mod">
          <ac:chgData name="Félix Egan" userId="3799b83a-be0e-4691-8b39-e1dda4d04cc5" providerId="ADAL" clId="{808A1B1F-549C-4F5E-8C39-5F73B5D2509A}" dt="2024-12-05T05:13:13.937" v="2136"/>
          <ac:spMkLst>
            <pc:docMk/>
            <pc:sldMk cId="0" sldId="260"/>
            <ac:spMk id="12" creationId="{295A412D-E836-204D-15DF-0A6CA5F8D54B}"/>
          </ac:spMkLst>
        </pc:spChg>
        <pc:spChg chg="add mod">
          <ac:chgData name="Félix Egan" userId="3799b83a-be0e-4691-8b39-e1dda4d04cc5" providerId="ADAL" clId="{808A1B1F-549C-4F5E-8C39-5F73B5D2509A}" dt="2024-12-05T05:13:13.937" v="2136"/>
          <ac:spMkLst>
            <pc:docMk/>
            <pc:sldMk cId="0" sldId="260"/>
            <ac:spMk id="13" creationId="{A9843061-678F-2FF6-3954-4893D77E3494}"/>
          </ac:spMkLst>
        </pc:spChg>
        <pc:spChg chg="add mod">
          <ac:chgData name="Félix Egan" userId="3799b83a-be0e-4691-8b39-e1dda4d04cc5" providerId="ADAL" clId="{808A1B1F-549C-4F5E-8C39-5F73B5D2509A}" dt="2024-12-05T05:13:13.937" v="2136"/>
          <ac:spMkLst>
            <pc:docMk/>
            <pc:sldMk cId="0" sldId="260"/>
            <ac:spMk id="14" creationId="{47FF7B42-22FB-5ED6-E04F-CFFCF97EFAD4}"/>
          </ac:spMkLst>
        </pc:spChg>
        <pc:spChg chg="add mod">
          <ac:chgData name="Félix Egan" userId="3799b83a-be0e-4691-8b39-e1dda4d04cc5" providerId="ADAL" clId="{808A1B1F-549C-4F5E-8C39-5F73B5D2509A}" dt="2024-12-05T05:13:13.937" v="2136"/>
          <ac:spMkLst>
            <pc:docMk/>
            <pc:sldMk cId="0" sldId="260"/>
            <ac:spMk id="15" creationId="{9344B828-98D1-0816-221C-06E8400E31CA}"/>
          </ac:spMkLst>
        </pc:spChg>
        <pc:spChg chg="add mod">
          <ac:chgData name="Félix Egan" userId="3799b83a-be0e-4691-8b39-e1dda4d04cc5" providerId="ADAL" clId="{808A1B1F-549C-4F5E-8C39-5F73B5D2509A}" dt="2024-12-05T06:37:53.857" v="4513" actId="115"/>
          <ac:spMkLst>
            <pc:docMk/>
            <pc:sldMk cId="0" sldId="260"/>
            <ac:spMk id="16" creationId="{4F9F5BD9-CD46-B0AC-B2A1-62CBA260C1A1}"/>
          </ac:spMkLst>
        </pc:spChg>
        <pc:spChg chg="add mod">
          <ac:chgData name="Félix Egan" userId="3799b83a-be0e-4691-8b39-e1dda4d04cc5" providerId="ADAL" clId="{808A1B1F-549C-4F5E-8C39-5F73B5D2509A}" dt="2024-12-05T05:15:46.199" v="2215" actId="1076"/>
          <ac:spMkLst>
            <pc:docMk/>
            <pc:sldMk cId="0" sldId="260"/>
            <ac:spMk id="17" creationId="{6A7C1175-B46F-C04F-473F-28D6AB30E268}"/>
          </ac:spMkLst>
        </pc:spChg>
        <pc:spChg chg="add mod">
          <ac:chgData name="Félix Egan" userId="3799b83a-be0e-4691-8b39-e1dda4d04cc5" providerId="ADAL" clId="{808A1B1F-549C-4F5E-8C39-5F73B5D2509A}" dt="2024-12-05T05:17:58.468" v="2253" actId="20577"/>
          <ac:spMkLst>
            <pc:docMk/>
            <pc:sldMk cId="0" sldId="260"/>
            <ac:spMk id="18" creationId="{F4EFE067-F98B-2EEF-1A6E-3B8593A71A44}"/>
          </ac:spMkLst>
        </pc:spChg>
        <pc:spChg chg="add mod">
          <ac:chgData name="Félix Egan" userId="3799b83a-be0e-4691-8b39-e1dda4d04cc5" providerId="ADAL" clId="{808A1B1F-549C-4F5E-8C39-5F73B5D2509A}" dt="2024-12-05T05:27:14.181" v="2620" actId="1038"/>
          <ac:spMkLst>
            <pc:docMk/>
            <pc:sldMk cId="0" sldId="260"/>
            <ac:spMk id="19" creationId="{57F186D2-73B1-F1FE-1C4F-0AD9564A4792}"/>
          </ac:spMkLst>
        </pc:spChg>
        <pc:spChg chg="add mod">
          <ac:chgData name="Félix Egan" userId="3799b83a-be0e-4691-8b39-e1dda4d04cc5" providerId="ADAL" clId="{808A1B1F-549C-4F5E-8C39-5F73B5D2509A}" dt="2024-12-05T05:27:02.352" v="2606" actId="20577"/>
          <ac:spMkLst>
            <pc:docMk/>
            <pc:sldMk cId="0" sldId="260"/>
            <ac:spMk id="20" creationId="{2AF54224-8C34-3C54-EC80-0DCFA1DF6173}"/>
          </ac:spMkLst>
        </pc:spChg>
        <pc:spChg chg="add mod">
          <ac:chgData name="Félix Egan" userId="3799b83a-be0e-4691-8b39-e1dda4d04cc5" providerId="ADAL" clId="{808A1B1F-549C-4F5E-8C39-5F73B5D2509A}" dt="2024-12-05T05:15:05.993" v="2179" actId="14100"/>
          <ac:spMkLst>
            <pc:docMk/>
            <pc:sldMk cId="0" sldId="260"/>
            <ac:spMk id="21" creationId="{81160AEB-4E1D-799E-F861-F5F3F3FBCF24}"/>
          </ac:spMkLst>
        </pc:spChg>
        <pc:spChg chg="add del mod">
          <ac:chgData name="Félix Egan" userId="3799b83a-be0e-4691-8b39-e1dda4d04cc5" providerId="ADAL" clId="{808A1B1F-549C-4F5E-8C39-5F73B5D2509A}" dt="2024-12-05T05:15:59.122" v="2218" actId="478"/>
          <ac:spMkLst>
            <pc:docMk/>
            <pc:sldMk cId="0" sldId="260"/>
            <ac:spMk id="22" creationId="{40AAA079-935D-98D2-187A-AAAEE6765B40}"/>
          </ac:spMkLst>
        </pc:spChg>
        <pc:spChg chg="add mod">
          <ac:chgData name="Félix Egan" userId="3799b83a-be0e-4691-8b39-e1dda4d04cc5" providerId="ADAL" clId="{808A1B1F-549C-4F5E-8C39-5F73B5D2509A}" dt="2024-12-05T05:16:07.974" v="2223" actId="20577"/>
          <ac:spMkLst>
            <pc:docMk/>
            <pc:sldMk cId="0" sldId="260"/>
            <ac:spMk id="23" creationId="{8DB4E27F-E885-09B0-107D-E03789D7059F}"/>
          </ac:spMkLst>
        </pc:spChg>
        <pc:spChg chg="add mod">
          <ac:chgData name="Félix Egan" userId="3799b83a-be0e-4691-8b39-e1dda4d04cc5" providerId="ADAL" clId="{808A1B1F-549C-4F5E-8C39-5F73B5D2509A}" dt="2024-12-05T05:18:16.446" v="2259" actId="20577"/>
          <ac:spMkLst>
            <pc:docMk/>
            <pc:sldMk cId="0" sldId="260"/>
            <ac:spMk id="24" creationId="{71E04ACA-D7ED-0667-147A-DDCB9BF488E0}"/>
          </ac:spMkLst>
        </pc:spChg>
        <pc:spChg chg="add mod">
          <ac:chgData name="Félix Egan" userId="3799b83a-be0e-4691-8b39-e1dda4d04cc5" providerId="ADAL" clId="{808A1B1F-549C-4F5E-8C39-5F73B5D2509A}" dt="2024-12-05T05:25:27.566" v="2556" actId="1076"/>
          <ac:spMkLst>
            <pc:docMk/>
            <pc:sldMk cId="0" sldId="260"/>
            <ac:spMk id="25" creationId="{74DF0B9F-2FC2-3F81-1EC1-359F08A6AD6E}"/>
          </ac:spMkLst>
        </pc:spChg>
        <pc:spChg chg="add mod">
          <ac:chgData name="Félix Egan" userId="3799b83a-be0e-4691-8b39-e1dda4d04cc5" providerId="ADAL" clId="{808A1B1F-549C-4F5E-8C39-5F73B5D2509A}" dt="2024-12-05T05:27:09.061" v="2612" actId="1036"/>
          <ac:spMkLst>
            <pc:docMk/>
            <pc:sldMk cId="0" sldId="260"/>
            <ac:spMk id="26" creationId="{5EF2F817-9F7F-66FF-B482-1D14DC839837}"/>
          </ac:spMkLst>
        </pc:spChg>
        <pc:spChg chg="mod">
          <ac:chgData name="Félix Egan" userId="3799b83a-be0e-4691-8b39-e1dda4d04cc5" providerId="ADAL" clId="{808A1B1F-549C-4F5E-8C39-5F73B5D2509A}" dt="2024-12-05T04:59:21.718" v="713" actId="403"/>
          <ac:spMkLst>
            <pc:docMk/>
            <pc:sldMk cId="0" sldId="260"/>
            <ac:spMk id="1533" creationId="{00000000-0000-0000-0000-000000000000}"/>
          </ac:spMkLst>
        </pc:spChg>
        <pc:spChg chg="mod">
          <ac:chgData name="Félix Egan" userId="3799b83a-be0e-4691-8b39-e1dda4d04cc5" providerId="ADAL" clId="{808A1B1F-549C-4F5E-8C39-5F73B5D2509A}" dt="2024-12-05T04:59:06.342" v="706" actId="1036"/>
          <ac:spMkLst>
            <pc:docMk/>
            <pc:sldMk cId="0" sldId="260"/>
            <ac:spMk id="1534" creationId="{00000000-0000-0000-0000-000000000000}"/>
          </ac:spMkLst>
        </pc:spChg>
        <pc:grpChg chg="mod">
          <ac:chgData name="Félix Egan" userId="3799b83a-be0e-4691-8b39-e1dda4d04cc5" providerId="ADAL" clId="{808A1B1F-549C-4F5E-8C39-5F73B5D2509A}" dt="2024-12-05T05:00:56.448" v="731" actId="1076"/>
          <ac:grpSpMkLst>
            <pc:docMk/>
            <pc:sldMk cId="0" sldId="260"/>
            <ac:grpSpMk id="1536" creationId="{00000000-0000-0000-0000-000000000000}"/>
          </ac:grpSpMkLst>
        </pc:grpChg>
        <pc:picChg chg="del">
          <ac:chgData name="Félix Egan" userId="3799b83a-be0e-4691-8b39-e1dda4d04cc5" providerId="ADAL" clId="{808A1B1F-549C-4F5E-8C39-5F73B5D2509A}" dt="2024-12-05T04:44:26.397" v="79" actId="478"/>
          <ac:picMkLst>
            <pc:docMk/>
            <pc:sldMk cId="0" sldId="260"/>
            <ac:picMk id="1535" creationId="{00000000-0000-0000-0000-000000000000}"/>
          </ac:picMkLst>
        </pc:picChg>
        <pc:cxnChg chg="add del mod">
          <ac:chgData name="Félix Egan" userId="3799b83a-be0e-4691-8b39-e1dda4d04cc5" providerId="ADAL" clId="{808A1B1F-549C-4F5E-8C39-5F73B5D2509A}" dt="2024-12-05T05:28:28.663" v="2625" actId="478"/>
          <ac:cxnSpMkLst>
            <pc:docMk/>
            <pc:sldMk cId="0" sldId="260"/>
            <ac:cxnSpMk id="4" creationId="{AF9BD9D5-EB75-07CE-D16A-3B54F3438D2A}"/>
          </ac:cxnSpMkLst>
        </pc:cxnChg>
        <pc:cxnChg chg="add del mod">
          <ac:chgData name="Félix Egan" userId="3799b83a-be0e-4691-8b39-e1dda4d04cc5" providerId="ADAL" clId="{808A1B1F-549C-4F5E-8C39-5F73B5D2509A}" dt="2024-12-05T05:30:57.439" v="2639" actId="478"/>
          <ac:cxnSpMkLst>
            <pc:docMk/>
            <pc:sldMk cId="0" sldId="260"/>
            <ac:cxnSpMk id="28" creationId="{0C693B92-BE1A-279B-38A1-156DF8B07687}"/>
          </ac:cxnSpMkLst>
        </pc:cxnChg>
        <pc:cxnChg chg="add mod">
          <ac:chgData name="Félix Egan" userId="3799b83a-be0e-4691-8b39-e1dda4d04cc5" providerId="ADAL" clId="{808A1B1F-549C-4F5E-8C39-5F73B5D2509A}" dt="2024-12-05T05:34:06.048" v="2796" actId="1035"/>
          <ac:cxnSpMkLst>
            <pc:docMk/>
            <pc:sldMk cId="0" sldId="260"/>
            <ac:cxnSpMk id="32" creationId="{1155A646-EB06-6EEB-3AE4-34014FF970C9}"/>
          </ac:cxnSpMkLst>
        </pc:cxnChg>
        <pc:cxnChg chg="mod">
          <ac:chgData name="Félix Egan" userId="3799b83a-be0e-4691-8b39-e1dda4d04cc5" providerId="ADAL" clId="{808A1B1F-549C-4F5E-8C39-5F73B5D2509A}" dt="2024-12-05T04:59:06.342" v="706" actId="1036"/>
          <ac:cxnSpMkLst>
            <pc:docMk/>
            <pc:sldMk cId="0" sldId="260"/>
            <ac:cxnSpMk id="1561" creationId="{00000000-0000-0000-0000-000000000000}"/>
          </ac:cxnSpMkLst>
        </pc:cxnChg>
      </pc:sldChg>
      <pc:sldChg chg="addSp delSp modSp mod ord modTransition">
        <pc:chgData name="Félix Egan" userId="3799b83a-be0e-4691-8b39-e1dda4d04cc5" providerId="ADAL" clId="{808A1B1F-549C-4F5E-8C39-5F73B5D2509A}" dt="2024-12-05T20:31:24.549" v="8638" actId="1037"/>
        <pc:sldMkLst>
          <pc:docMk/>
          <pc:sldMk cId="0" sldId="261"/>
        </pc:sldMkLst>
        <pc:spChg chg="add del mod">
          <ac:chgData name="Félix Egan" userId="3799b83a-be0e-4691-8b39-e1dda4d04cc5" providerId="ADAL" clId="{808A1B1F-549C-4F5E-8C39-5F73B5D2509A}" dt="2024-12-05T17:50:41.858" v="7458" actId="22"/>
          <ac:spMkLst>
            <pc:docMk/>
            <pc:sldMk cId="0" sldId="261"/>
            <ac:spMk id="4" creationId="{32B4DFE2-F5BE-2F1B-29F5-D7656E737C38}"/>
          </ac:spMkLst>
        </pc:spChg>
        <pc:spChg chg="add mod">
          <ac:chgData name="Félix Egan" userId="3799b83a-be0e-4691-8b39-e1dda4d04cc5" providerId="ADAL" clId="{808A1B1F-549C-4F5E-8C39-5F73B5D2509A}" dt="2024-12-05T20:31:08.056" v="8595" actId="1035"/>
          <ac:spMkLst>
            <pc:docMk/>
            <pc:sldMk cId="0" sldId="261"/>
            <ac:spMk id="7" creationId="{427C15EC-6BFD-08EB-342A-10258837254C}"/>
          </ac:spMkLst>
        </pc:spChg>
        <pc:spChg chg="add mod">
          <ac:chgData name="Félix Egan" userId="3799b83a-be0e-4691-8b39-e1dda4d04cc5" providerId="ADAL" clId="{808A1B1F-549C-4F5E-8C39-5F73B5D2509A}" dt="2024-12-05T17:52:47.174" v="7551" actId="122"/>
          <ac:spMkLst>
            <pc:docMk/>
            <pc:sldMk cId="0" sldId="261"/>
            <ac:spMk id="8" creationId="{ACDFB1A0-B654-A705-3576-8F3208F1223D}"/>
          </ac:spMkLst>
        </pc:spChg>
        <pc:spChg chg="mod">
          <ac:chgData name="Félix Egan" userId="3799b83a-be0e-4691-8b39-e1dda4d04cc5" providerId="ADAL" clId="{808A1B1F-549C-4F5E-8C39-5F73B5D2509A}" dt="2024-12-05T06:36:26.037" v="4503" actId="5793"/>
          <ac:spMkLst>
            <pc:docMk/>
            <pc:sldMk cId="0" sldId="261"/>
            <ac:spMk id="1566" creationId="{00000000-0000-0000-0000-000000000000}"/>
          </ac:spMkLst>
        </pc:spChg>
        <pc:spChg chg="mod">
          <ac:chgData name="Félix Egan" userId="3799b83a-be0e-4691-8b39-e1dda4d04cc5" providerId="ADAL" clId="{808A1B1F-549C-4F5E-8C39-5F73B5D2509A}" dt="2024-12-05T20:31:24.549" v="8638" actId="1037"/>
          <ac:spMkLst>
            <pc:docMk/>
            <pc:sldMk cId="0" sldId="261"/>
            <ac:spMk id="1567" creationId="{00000000-0000-0000-0000-000000000000}"/>
          </ac:spMkLst>
        </pc:spChg>
        <pc:spChg chg="mod">
          <ac:chgData name="Félix Egan" userId="3799b83a-be0e-4691-8b39-e1dda4d04cc5" providerId="ADAL" clId="{808A1B1F-549C-4F5E-8C39-5F73B5D2509A}" dt="2024-12-05T20:31:24.549" v="8638" actId="1037"/>
          <ac:spMkLst>
            <pc:docMk/>
            <pc:sldMk cId="0" sldId="261"/>
            <ac:spMk id="1568" creationId="{00000000-0000-0000-0000-000000000000}"/>
          </ac:spMkLst>
        </pc:spChg>
        <pc:spChg chg="mod">
          <ac:chgData name="Félix Egan" userId="3799b83a-be0e-4691-8b39-e1dda4d04cc5" providerId="ADAL" clId="{808A1B1F-549C-4F5E-8C39-5F73B5D2509A}" dt="2024-12-05T20:31:24.549" v="8638" actId="1037"/>
          <ac:spMkLst>
            <pc:docMk/>
            <pc:sldMk cId="0" sldId="261"/>
            <ac:spMk id="1569" creationId="{00000000-0000-0000-0000-000000000000}"/>
          </ac:spMkLst>
        </pc:spChg>
        <pc:spChg chg="mod">
          <ac:chgData name="Félix Egan" userId="3799b83a-be0e-4691-8b39-e1dda4d04cc5" providerId="ADAL" clId="{808A1B1F-549C-4F5E-8C39-5F73B5D2509A}" dt="2024-12-05T20:31:24.549" v="8638" actId="1037"/>
          <ac:spMkLst>
            <pc:docMk/>
            <pc:sldMk cId="0" sldId="261"/>
            <ac:spMk id="1570" creationId="{00000000-0000-0000-0000-000000000000}"/>
          </ac:spMkLst>
        </pc:spChg>
        <pc:cxnChg chg="add mod">
          <ac:chgData name="Félix Egan" userId="3799b83a-be0e-4691-8b39-e1dda4d04cc5" providerId="ADAL" clId="{808A1B1F-549C-4F5E-8C39-5F73B5D2509A}" dt="2024-12-05T20:31:24.549" v="8638" actId="1037"/>
          <ac:cxnSpMkLst>
            <pc:docMk/>
            <pc:sldMk cId="0" sldId="261"/>
            <ac:cxnSpMk id="2" creationId="{04494452-7AEF-C89B-CEAA-3F8B51E72155}"/>
          </ac:cxnSpMkLst>
        </pc:cxnChg>
        <pc:cxnChg chg="add mod">
          <ac:chgData name="Félix Egan" userId="3799b83a-be0e-4691-8b39-e1dda4d04cc5" providerId="ADAL" clId="{808A1B1F-549C-4F5E-8C39-5F73B5D2509A}" dt="2024-12-05T20:31:24.549" v="8638" actId="1037"/>
          <ac:cxnSpMkLst>
            <pc:docMk/>
            <pc:sldMk cId="0" sldId="261"/>
            <ac:cxnSpMk id="5" creationId="{270D4E7A-B452-4042-95E1-8773BABF9546}"/>
          </ac:cxnSpMkLst>
        </pc:cxnChg>
      </pc:sldChg>
      <pc:sldChg chg="del modTransition">
        <pc:chgData name="Félix Egan" userId="3799b83a-be0e-4691-8b39-e1dda4d04cc5" providerId="ADAL" clId="{808A1B1F-549C-4F5E-8C39-5F73B5D2509A}" dt="2024-12-05T18:39:14.594" v="8115" actId="47"/>
        <pc:sldMkLst>
          <pc:docMk/>
          <pc:sldMk cId="0" sldId="262"/>
        </pc:sldMkLst>
      </pc:sldChg>
      <pc:sldChg chg="del modTransition">
        <pc:chgData name="Félix Egan" userId="3799b83a-be0e-4691-8b39-e1dda4d04cc5" providerId="ADAL" clId="{808A1B1F-549C-4F5E-8C39-5F73B5D2509A}" dt="2024-12-05T18:39:14.594" v="8115" actId="47"/>
        <pc:sldMkLst>
          <pc:docMk/>
          <pc:sldMk cId="0" sldId="263"/>
        </pc:sldMkLst>
      </pc:sldChg>
      <pc:sldChg chg="del modTransition">
        <pc:chgData name="Félix Egan" userId="3799b83a-be0e-4691-8b39-e1dda4d04cc5" providerId="ADAL" clId="{808A1B1F-549C-4F5E-8C39-5F73B5D2509A}" dt="2024-12-05T18:39:14.594" v="8115" actId="47"/>
        <pc:sldMkLst>
          <pc:docMk/>
          <pc:sldMk cId="0" sldId="264"/>
        </pc:sldMkLst>
      </pc:sldChg>
      <pc:sldChg chg="del modTransition">
        <pc:chgData name="Félix Egan" userId="3799b83a-be0e-4691-8b39-e1dda4d04cc5" providerId="ADAL" clId="{808A1B1F-549C-4F5E-8C39-5F73B5D2509A}" dt="2024-12-05T16:49:19.622" v="6931" actId="47"/>
        <pc:sldMkLst>
          <pc:docMk/>
          <pc:sldMk cId="0" sldId="265"/>
        </pc:sldMkLst>
      </pc:sldChg>
      <pc:sldChg chg="addSp delSp modSp mod ord modTransition modAnim modNotes">
        <pc:chgData name="Félix Egan" userId="3799b83a-be0e-4691-8b39-e1dda4d04cc5" providerId="ADAL" clId="{808A1B1F-549C-4F5E-8C39-5F73B5D2509A}" dt="2024-12-05T16:31:02.800" v="6789"/>
        <pc:sldMkLst>
          <pc:docMk/>
          <pc:sldMk cId="0" sldId="266"/>
        </pc:sldMkLst>
        <pc:spChg chg="add del mod">
          <ac:chgData name="Félix Egan" userId="3799b83a-be0e-4691-8b39-e1dda4d04cc5" providerId="ADAL" clId="{808A1B1F-549C-4F5E-8C39-5F73B5D2509A}" dt="2024-12-05T05:49:51.442" v="3199" actId="478"/>
          <ac:spMkLst>
            <pc:docMk/>
            <pc:sldMk cId="0" sldId="266"/>
            <ac:spMk id="3" creationId="{9A4874E0-AC70-0CA0-12DB-1FE021992CB3}"/>
          </ac:spMkLst>
        </pc:spChg>
        <pc:spChg chg="add mod">
          <ac:chgData name="Félix Egan" userId="3799b83a-be0e-4691-8b39-e1dda4d04cc5" providerId="ADAL" clId="{808A1B1F-549C-4F5E-8C39-5F73B5D2509A}" dt="2024-12-05T06:14:09.045" v="3777" actId="1035"/>
          <ac:spMkLst>
            <pc:docMk/>
            <pc:sldMk cId="0" sldId="266"/>
            <ac:spMk id="4" creationId="{D4BF2030-3509-F35B-5DB9-F98B183A98C0}"/>
          </ac:spMkLst>
        </pc:spChg>
        <pc:spChg chg="mod">
          <ac:chgData name="Félix Egan" userId="3799b83a-be0e-4691-8b39-e1dda4d04cc5" providerId="ADAL" clId="{808A1B1F-549C-4F5E-8C39-5F73B5D2509A}" dt="2024-12-05T06:14:09.045" v="3777" actId="1035"/>
          <ac:spMkLst>
            <pc:docMk/>
            <pc:sldMk cId="0" sldId="266"/>
            <ac:spMk id="1626" creationId="{00000000-0000-0000-0000-000000000000}"/>
          </ac:spMkLst>
        </pc:spChg>
        <pc:spChg chg="del">
          <ac:chgData name="Félix Egan" userId="3799b83a-be0e-4691-8b39-e1dda4d04cc5" providerId="ADAL" clId="{808A1B1F-549C-4F5E-8C39-5F73B5D2509A}" dt="2024-12-05T05:49:48.255" v="3198" actId="478"/>
          <ac:spMkLst>
            <pc:docMk/>
            <pc:sldMk cId="0" sldId="266"/>
            <ac:spMk id="1627" creationId="{00000000-0000-0000-0000-000000000000}"/>
          </ac:spMkLst>
        </pc:spChg>
        <pc:cxnChg chg="add mod">
          <ac:chgData name="Félix Egan" userId="3799b83a-be0e-4691-8b39-e1dda4d04cc5" providerId="ADAL" clId="{808A1B1F-549C-4F5E-8C39-5F73B5D2509A}" dt="2024-12-05T16:27:35.904" v="6743" actId="1037"/>
          <ac:cxnSpMkLst>
            <pc:docMk/>
            <pc:sldMk cId="0" sldId="266"/>
            <ac:cxnSpMk id="2" creationId="{D34DAB87-5DB3-1F3F-BD41-22CB251DE571}"/>
          </ac:cxnSpMkLst>
        </pc:cxnChg>
        <pc:cxnChg chg="mod">
          <ac:chgData name="Félix Egan" userId="3799b83a-be0e-4691-8b39-e1dda4d04cc5" providerId="ADAL" clId="{808A1B1F-549C-4F5E-8C39-5F73B5D2509A}" dt="2024-12-05T06:14:09.045" v="3777" actId="1035"/>
          <ac:cxnSpMkLst>
            <pc:docMk/>
            <pc:sldMk cId="0" sldId="266"/>
            <ac:cxnSpMk id="1628" creationId="{00000000-0000-0000-0000-000000000000}"/>
          </ac:cxnSpMkLst>
        </pc:cxnChg>
      </pc:sldChg>
      <pc:sldChg chg="del modTransition">
        <pc:chgData name="Félix Egan" userId="3799b83a-be0e-4691-8b39-e1dda4d04cc5" providerId="ADAL" clId="{808A1B1F-549C-4F5E-8C39-5F73B5D2509A}" dt="2024-12-05T18:39:14.594" v="8115" actId="47"/>
        <pc:sldMkLst>
          <pc:docMk/>
          <pc:sldMk cId="0" sldId="267"/>
        </pc:sldMkLst>
      </pc:sldChg>
      <pc:sldChg chg="del modTransition">
        <pc:chgData name="Félix Egan" userId="3799b83a-be0e-4691-8b39-e1dda4d04cc5" providerId="ADAL" clId="{808A1B1F-549C-4F5E-8C39-5F73B5D2509A}" dt="2024-12-05T16:49:24.857" v="6932" actId="47"/>
        <pc:sldMkLst>
          <pc:docMk/>
          <pc:sldMk cId="0" sldId="268"/>
        </pc:sldMkLst>
      </pc:sldChg>
      <pc:sldChg chg="addSp delSp modSp mod ord modTransition">
        <pc:chgData name="Félix Egan" userId="3799b83a-be0e-4691-8b39-e1dda4d04cc5" providerId="ADAL" clId="{808A1B1F-549C-4F5E-8C39-5F73B5D2509A}" dt="2024-12-05T16:19:33.656" v="6453"/>
        <pc:sldMkLst>
          <pc:docMk/>
          <pc:sldMk cId="0" sldId="269"/>
        </pc:sldMkLst>
        <pc:spChg chg="add mod">
          <ac:chgData name="Félix Egan" userId="3799b83a-be0e-4691-8b39-e1dda4d04cc5" providerId="ADAL" clId="{808A1B1F-549C-4F5E-8C39-5F73B5D2509A}" dt="2024-12-05T15:38:44.554" v="5338" actId="1076"/>
          <ac:spMkLst>
            <pc:docMk/>
            <pc:sldMk cId="0" sldId="269"/>
            <ac:spMk id="6" creationId="{6BD49B11-5210-21B0-8DD9-938317AAA997}"/>
          </ac:spMkLst>
        </pc:spChg>
        <pc:spChg chg="add mod">
          <ac:chgData name="Félix Egan" userId="3799b83a-be0e-4691-8b39-e1dda4d04cc5" providerId="ADAL" clId="{808A1B1F-549C-4F5E-8C39-5F73B5D2509A}" dt="2024-12-05T15:37:39.544" v="5325" actId="20577"/>
          <ac:spMkLst>
            <pc:docMk/>
            <pc:sldMk cId="0" sldId="269"/>
            <ac:spMk id="7" creationId="{5850022D-070D-E883-8893-5649B71BEA12}"/>
          </ac:spMkLst>
        </pc:spChg>
        <pc:spChg chg="add del mod">
          <ac:chgData name="Félix Egan" userId="3799b83a-be0e-4691-8b39-e1dda4d04cc5" providerId="ADAL" clId="{808A1B1F-549C-4F5E-8C39-5F73B5D2509A}" dt="2024-12-05T15:38:20.569" v="5333" actId="478"/>
          <ac:spMkLst>
            <pc:docMk/>
            <pc:sldMk cId="0" sldId="269"/>
            <ac:spMk id="9" creationId="{615184E4-9C94-DA55-8A92-60720EA75A00}"/>
          </ac:spMkLst>
        </pc:spChg>
        <pc:spChg chg="add del mod">
          <ac:chgData name="Félix Egan" userId="3799b83a-be0e-4691-8b39-e1dda4d04cc5" providerId="ADAL" clId="{808A1B1F-549C-4F5E-8C39-5F73B5D2509A}" dt="2024-12-05T15:39:03.763" v="5341" actId="478"/>
          <ac:spMkLst>
            <pc:docMk/>
            <pc:sldMk cId="0" sldId="269"/>
            <ac:spMk id="11" creationId="{2B7DA1DB-6B50-A69F-2C75-75BBA9D8AE90}"/>
          </ac:spMkLst>
        </pc:spChg>
        <pc:spChg chg="mod">
          <ac:chgData name="Félix Egan" userId="3799b83a-be0e-4691-8b39-e1dda4d04cc5" providerId="ADAL" clId="{808A1B1F-549C-4F5E-8C39-5F73B5D2509A}" dt="2024-12-05T15:40:52.261" v="5411" actId="1076"/>
          <ac:spMkLst>
            <pc:docMk/>
            <pc:sldMk cId="0" sldId="269"/>
            <ac:spMk id="1648" creationId="{00000000-0000-0000-0000-000000000000}"/>
          </ac:spMkLst>
        </pc:spChg>
        <pc:spChg chg="del">
          <ac:chgData name="Félix Egan" userId="3799b83a-be0e-4691-8b39-e1dda4d04cc5" providerId="ADAL" clId="{808A1B1F-549C-4F5E-8C39-5F73B5D2509A}" dt="2024-12-05T15:38:58.001" v="5340" actId="478"/>
          <ac:spMkLst>
            <pc:docMk/>
            <pc:sldMk cId="0" sldId="269"/>
            <ac:spMk id="1649" creationId="{00000000-0000-0000-0000-000000000000}"/>
          </ac:spMkLst>
        </pc:spChg>
        <pc:grpChg chg="del mod">
          <ac:chgData name="Félix Egan" userId="3799b83a-be0e-4691-8b39-e1dda4d04cc5" providerId="ADAL" clId="{808A1B1F-549C-4F5E-8C39-5F73B5D2509A}" dt="2024-12-05T05:39:35.954" v="2930" actId="478"/>
          <ac:grpSpMkLst>
            <pc:docMk/>
            <pc:sldMk cId="0" sldId="269"/>
            <ac:grpSpMk id="1650" creationId="{00000000-0000-0000-0000-000000000000}"/>
          </ac:grpSpMkLst>
        </pc:grpChg>
        <pc:picChg chg="add del mod">
          <ac:chgData name="Félix Egan" userId="3799b83a-be0e-4691-8b39-e1dda4d04cc5" providerId="ADAL" clId="{808A1B1F-549C-4F5E-8C39-5F73B5D2509A}" dt="2024-12-05T15:36:50.842" v="5303" actId="478"/>
          <ac:picMkLst>
            <pc:docMk/>
            <pc:sldMk cId="0" sldId="269"/>
            <ac:picMk id="2" creationId="{74C8D88F-E718-335D-0FCA-6370DEA41058}"/>
          </ac:picMkLst>
        </pc:picChg>
        <pc:picChg chg="add mod">
          <ac:chgData name="Félix Egan" userId="3799b83a-be0e-4691-8b39-e1dda4d04cc5" providerId="ADAL" clId="{808A1B1F-549C-4F5E-8C39-5F73B5D2509A}" dt="2024-12-05T15:40:59.389" v="5413" actId="1076"/>
          <ac:picMkLst>
            <pc:docMk/>
            <pc:sldMk cId="0" sldId="269"/>
            <ac:picMk id="3" creationId="{6BD9DC57-471B-73E0-3C44-166F74D0024E}"/>
          </ac:picMkLst>
        </pc:picChg>
        <pc:picChg chg="add mod">
          <ac:chgData name="Félix Egan" userId="3799b83a-be0e-4691-8b39-e1dda4d04cc5" providerId="ADAL" clId="{808A1B1F-549C-4F5E-8C39-5F73B5D2509A}" dt="2024-12-05T15:41:15.905" v="5420" actId="1076"/>
          <ac:picMkLst>
            <pc:docMk/>
            <pc:sldMk cId="0" sldId="269"/>
            <ac:picMk id="4" creationId="{E686190B-2238-1251-F4A8-87BF3B898AD0}"/>
          </ac:picMkLst>
        </pc:picChg>
        <pc:picChg chg="add mod">
          <ac:chgData name="Félix Egan" userId="3799b83a-be0e-4691-8b39-e1dda4d04cc5" providerId="ADAL" clId="{808A1B1F-549C-4F5E-8C39-5F73B5D2509A}" dt="2024-12-05T15:41:09.904" v="5419" actId="1076"/>
          <ac:picMkLst>
            <pc:docMk/>
            <pc:sldMk cId="0" sldId="269"/>
            <ac:picMk id="5" creationId="{57E551E3-70F2-B934-178C-7ABFA5B06297}"/>
          </ac:picMkLst>
        </pc:picChg>
        <pc:picChg chg="add del">
          <ac:chgData name="Félix Egan" userId="3799b83a-be0e-4691-8b39-e1dda4d04cc5" providerId="ADAL" clId="{808A1B1F-549C-4F5E-8C39-5F73B5D2509A}" dt="2024-12-05T15:38:48.139" v="5339" actId="478"/>
          <ac:picMkLst>
            <pc:docMk/>
            <pc:sldMk cId="0" sldId="269"/>
            <ac:picMk id="8" creationId="{8A62B9CC-4849-6F7C-2D12-C92556256244}"/>
          </ac:picMkLst>
        </pc:picChg>
        <pc:picChg chg="del">
          <ac:chgData name="Félix Egan" userId="3799b83a-be0e-4691-8b39-e1dda4d04cc5" providerId="ADAL" clId="{808A1B1F-549C-4F5E-8C39-5F73B5D2509A}" dt="2024-12-05T04:44:29.862" v="80" actId="478"/>
          <ac:picMkLst>
            <pc:docMk/>
            <pc:sldMk cId="0" sldId="269"/>
            <ac:picMk id="1654" creationId="{00000000-0000-0000-0000-000000000000}"/>
          </ac:picMkLst>
        </pc:picChg>
      </pc:sldChg>
      <pc:sldChg chg="del modTransition">
        <pc:chgData name="Félix Egan" userId="3799b83a-be0e-4691-8b39-e1dda4d04cc5" providerId="ADAL" clId="{808A1B1F-549C-4F5E-8C39-5F73B5D2509A}" dt="2024-12-05T18:39:14.594" v="8115" actId="47"/>
        <pc:sldMkLst>
          <pc:docMk/>
          <pc:sldMk cId="0" sldId="270"/>
        </pc:sldMkLst>
      </pc:sldChg>
      <pc:sldChg chg="modSp del mod modTransition">
        <pc:chgData name="Félix Egan" userId="3799b83a-be0e-4691-8b39-e1dda4d04cc5" providerId="ADAL" clId="{808A1B1F-549C-4F5E-8C39-5F73B5D2509A}" dt="2024-12-05T16:49:31.951" v="6937" actId="47"/>
        <pc:sldMkLst>
          <pc:docMk/>
          <pc:sldMk cId="0" sldId="271"/>
        </pc:sldMkLst>
        <pc:graphicFrameChg chg="modGraphic">
          <ac:chgData name="Félix Egan" userId="3799b83a-be0e-4691-8b39-e1dda4d04cc5" providerId="ADAL" clId="{808A1B1F-549C-4F5E-8C39-5F73B5D2509A}" dt="2024-12-05T16:49:29.600" v="6936" actId="20577"/>
          <ac:graphicFrameMkLst>
            <pc:docMk/>
            <pc:sldMk cId="0" sldId="271"/>
            <ac:graphicFrameMk id="1696" creationId="{00000000-0000-0000-0000-000000000000}"/>
          </ac:graphicFrameMkLst>
        </pc:graphicFrameChg>
      </pc:sldChg>
      <pc:sldChg chg="addSp delSp modSp del mod modTransition modClrScheme chgLayout">
        <pc:chgData name="Félix Egan" userId="3799b83a-be0e-4691-8b39-e1dda4d04cc5" providerId="ADAL" clId="{808A1B1F-549C-4F5E-8C39-5F73B5D2509A}" dt="2024-12-05T18:39:14.594" v="8115" actId="47"/>
        <pc:sldMkLst>
          <pc:docMk/>
          <pc:sldMk cId="0" sldId="272"/>
        </pc:sldMkLst>
        <pc:spChg chg="add del mod">
          <ac:chgData name="Félix Egan" userId="3799b83a-be0e-4691-8b39-e1dda4d04cc5" providerId="ADAL" clId="{808A1B1F-549C-4F5E-8C39-5F73B5D2509A}" dt="2024-12-05T16:00:24.957" v="6098" actId="700"/>
          <ac:spMkLst>
            <pc:docMk/>
            <pc:sldMk cId="0" sldId="272"/>
            <ac:spMk id="3" creationId="{94A2EA50-E401-AA36-0DDF-ECE0C3A777D4}"/>
          </ac:spMkLst>
        </pc:spChg>
        <pc:spChg chg="add del mod">
          <ac:chgData name="Félix Egan" userId="3799b83a-be0e-4691-8b39-e1dda4d04cc5" providerId="ADAL" clId="{808A1B1F-549C-4F5E-8C39-5F73B5D2509A}" dt="2024-12-05T16:00:24.957" v="6098" actId="700"/>
          <ac:spMkLst>
            <pc:docMk/>
            <pc:sldMk cId="0" sldId="272"/>
            <ac:spMk id="5" creationId="{21E0E2B7-1962-93B8-93B2-605289904975}"/>
          </ac:spMkLst>
        </pc:spChg>
        <pc:spChg chg="add del mod">
          <ac:chgData name="Félix Egan" userId="3799b83a-be0e-4691-8b39-e1dda4d04cc5" providerId="ADAL" clId="{808A1B1F-549C-4F5E-8C39-5F73B5D2509A}" dt="2024-12-05T16:00:24.957" v="6098" actId="700"/>
          <ac:spMkLst>
            <pc:docMk/>
            <pc:sldMk cId="0" sldId="272"/>
            <ac:spMk id="7" creationId="{054585AA-579B-575A-60D7-0B14B443FB75}"/>
          </ac:spMkLst>
        </pc:spChg>
        <pc:spChg chg="mod ord">
          <ac:chgData name="Félix Egan" userId="3799b83a-be0e-4691-8b39-e1dda4d04cc5" providerId="ADAL" clId="{808A1B1F-549C-4F5E-8C39-5F73B5D2509A}" dt="2024-12-05T16:00:24.957" v="6098" actId="700"/>
          <ac:spMkLst>
            <pc:docMk/>
            <pc:sldMk cId="0" sldId="272"/>
            <ac:spMk id="1701" creationId="{00000000-0000-0000-0000-000000000000}"/>
          </ac:spMkLst>
        </pc:spChg>
        <pc:spChg chg="mod ord">
          <ac:chgData name="Félix Egan" userId="3799b83a-be0e-4691-8b39-e1dda4d04cc5" providerId="ADAL" clId="{808A1B1F-549C-4F5E-8C39-5F73B5D2509A}" dt="2024-12-05T16:00:32.048" v="6099"/>
          <ac:spMkLst>
            <pc:docMk/>
            <pc:sldMk cId="0" sldId="272"/>
            <ac:spMk id="1702" creationId="{00000000-0000-0000-0000-000000000000}"/>
          </ac:spMkLst>
        </pc:spChg>
        <pc:picChg chg="del">
          <ac:chgData name="Félix Egan" userId="3799b83a-be0e-4691-8b39-e1dda4d04cc5" providerId="ADAL" clId="{808A1B1F-549C-4F5E-8C39-5F73B5D2509A}" dt="2024-12-05T04:44:33.220" v="81" actId="478"/>
          <ac:picMkLst>
            <pc:docMk/>
            <pc:sldMk cId="0" sldId="272"/>
            <ac:picMk id="1703" creationId="{00000000-0000-0000-0000-000000000000}"/>
          </ac:picMkLst>
        </pc:picChg>
        <pc:picChg chg="del mod">
          <ac:chgData name="Félix Egan" userId="3799b83a-be0e-4691-8b39-e1dda4d04cc5" providerId="ADAL" clId="{808A1B1F-549C-4F5E-8C39-5F73B5D2509A}" dt="2024-12-05T04:44:37.073" v="85" actId="478"/>
          <ac:picMkLst>
            <pc:docMk/>
            <pc:sldMk cId="0" sldId="272"/>
            <ac:picMk id="1704" creationId="{00000000-0000-0000-0000-000000000000}"/>
          </ac:picMkLst>
        </pc:picChg>
        <pc:picChg chg="del">
          <ac:chgData name="Félix Egan" userId="3799b83a-be0e-4691-8b39-e1dda4d04cc5" providerId="ADAL" clId="{808A1B1F-549C-4F5E-8C39-5F73B5D2509A}" dt="2024-12-05T04:44:33.579" v="82" actId="478"/>
          <ac:picMkLst>
            <pc:docMk/>
            <pc:sldMk cId="0" sldId="272"/>
            <ac:picMk id="1705" creationId="{00000000-0000-0000-0000-000000000000}"/>
          </ac:picMkLst>
        </pc:picChg>
      </pc:sldChg>
      <pc:sldChg chg="del modTransition">
        <pc:chgData name="Félix Egan" userId="3799b83a-be0e-4691-8b39-e1dda4d04cc5" providerId="ADAL" clId="{808A1B1F-549C-4F5E-8C39-5F73B5D2509A}" dt="2024-12-05T18:39:14.594" v="8115" actId="47"/>
        <pc:sldMkLst>
          <pc:docMk/>
          <pc:sldMk cId="0" sldId="273"/>
        </pc:sldMkLst>
      </pc:sldChg>
      <pc:sldChg chg="del modTransition">
        <pc:chgData name="Félix Egan" userId="3799b83a-be0e-4691-8b39-e1dda4d04cc5" providerId="ADAL" clId="{808A1B1F-549C-4F5E-8C39-5F73B5D2509A}" dt="2024-12-05T18:39:14.594" v="8115" actId="47"/>
        <pc:sldMkLst>
          <pc:docMk/>
          <pc:sldMk cId="0" sldId="274"/>
        </pc:sldMkLst>
      </pc:sldChg>
      <pc:sldChg chg="del modTransition">
        <pc:chgData name="Félix Egan" userId="3799b83a-be0e-4691-8b39-e1dda4d04cc5" providerId="ADAL" clId="{808A1B1F-549C-4F5E-8C39-5F73B5D2509A}" dt="2024-12-05T16:48:27.169" v="6930" actId="47"/>
        <pc:sldMkLst>
          <pc:docMk/>
          <pc:sldMk cId="0" sldId="275"/>
        </pc:sldMkLst>
      </pc:sldChg>
      <pc:sldChg chg="modSp del mod modTransition">
        <pc:chgData name="Félix Egan" userId="3799b83a-be0e-4691-8b39-e1dda4d04cc5" providerId="ADAL" clId="{808A1B1F-549C-4F5E-8C39-5F73B5D2509A}" dt="2024-12-05T18:39:14.594" v="8115" actId="47"/>
        <pc:sldMkLst>
          <pc:docMk/>
          <pc:sldMk cId="0" sldId="276"/>
        </pc:sldMkLst>
        <pc:grpChg chg="mod">
          <ac:chgData name="Félix Egan" userId="3799b83a-be0e-4691-8b39-e1dda4d04cc5" providerId="ADAL" clId="{808A1B1F-549C-4F5E-8C39-5F73B5D2509A}" dt="2024-12-05T16:50:05.857" v="6943" actId="1076"/>
          <ac:grpSpMkLst>
            <pc:docMk/>
            <pc:sldMk cId="0" sldId="276"/>
            <ac:grpSpMk id="1821" creationId="{00000000-0000-0000-0000-000000000000}"/>
          </ac:grpSpMkLst>
        </pc:grpChg>
        <pc:picChg chg="mod">
          <ac:chgData name="Félix Egan" userId="3799b83a-be0e-4691-8b39-e1dda4d04cc5" providerId="ADAL" clId="{808A1B1F-549C-4F5E-8C39-5F73B5D2509A}" dt="2024-12-05T16:50:01.784" v="6942" actId="1076"/>
          <ac:picMkLst>
            <pc:docMk/>
            <pc:sldMk cId="0" sldId="276"/>
            <ac:picMk id="1854" creationId="{00000000-0000-0000-0000-000000000000}"/>
          </ac:picMkLst>
        </pc:picChg>
      </pc:sldChg>
      <pc:sldChg chg="modSp mod ord modTransition modClrScheme chgLayout">
        <pc:chgData name="Félix Egan" userId="3799b83a-be0e-4691-8b39-e1dda4d04cc5" providerId="ADAL" clId="{808A1B1F-549C-4F5E-8C39-5F73B5D2509A}" dt="2024-12-05T20:35:07.606" v="8647" actId="20577"/>
        <pc:sldMkLst>
          <pc:docMk/>
          <pc:sldMk cId="0" sldId="277"/>
        </pc:sldMkLst>
        <pc:spChg chg="mod ord">
          <ac:chgData name="Félix Egan" userId="3799b83a-be0e-4691-8b39-e1dda4d04cc5" providerId="ADAL" clId="{808A1B1F-549C-4F5E-8C39-5F73B5D2509A}" dt="2024-12-05T06:44:03.542" v="4701" actId="1038"/>
          <ac:spMkLst>
            <pc:docMk/>
            <pc:sldMk cId="0" sldId="277"/>
            <ac:spMk id="1859" creationId="{00000000-0000-0000-0000-000000000000}"/>
          </ac:spMkLst>
        </pc:spChg>
        <pc:spChg chg="mod ord">
          <ac:chgData name="Félix Egan" userId="3799b83a-be0e-4691-8b39-e1dda4d04cc5" providerId="ADAL" clId="{808A1B1F-549C-4F5E-8C39-5F73B5D2509A}" dt="2024-12-05T20:35:07.606" v="8647" actId="20577"/>
          <ac:spMkLst>
            <pc:docMk/>
            <pc:sldMk cId="0" sldId="277"/>
            <ac:spMk id="1860" creationId="{00000000-0000-0000-0000-000000000000}"/>
          </ac:spMkLst>
        </pc:spChg>
      </pc:sldChg>
      <pc:sldChg chg="del">
        <pc:chgData name="Félix Egan" userId="3799b83a-be0e-4691-8b39-e1dda4d04cc5" providerId="ADAL" clId="{808A1B1F-549C-4F5E-8C39-5F73B5D2509A}" dt="2024-12-05T04:44:04.833" v="77" actId="47"/>
        <pc:sldMkLst>
          <pc:docMk/>
          <pc:sldMk cId="0" sldId="278"/>
        </pc:sldMkLst>
      </pc:sldChg>
      <pc:sldChg chg="del modTransition">
        <pc:chgData name="Félix Egan" userId="3799b83a-be0e-4691-8b39-e1dda4d04cc5" providerId="ADAL" clId="{808A1B1F-549C-4F5E-8C39-5F73B5D2509A}" dt="2024-12-05T16:50:14.983" v="6944" actId="47"/>
        <pc:sldMkLst>
          <pc:docMk/>
          <pc:sldMk cId="0" sldId="279"/>
        </pc:sldMkLst>
      </pc:sldChg>
      <pc:sldChg chg="del">
        <pc:chgData name="Félix Egan" userId="3799b83a-be0e-4691-8b39-e1dda4d04cc5" providerId="ADAL" clId="{808A1B1F-549C-4F5E-8C39-5F73B5D2509A}" dt="2024-12-05T04:43:57.012" v="76" actId="47"/>
        <pc:sldMkLst>
          <pc:docMk/>
          <pc:sldMk cId="0" sldId="280"/>
        </pc:sldMkLst>
      </pc:sldChg>
      <pc:sldChg chg="del">
        <pc:chgData name="Félix Egan" userId="3799b83a-be0e-4691-8b39-e1dda4d04cc5" providerId="ADAL" clId="{808A1B1F-549C-4F5E-8C39-5F73B5D2509A}" dt="2024-12-05T04:43:52.251" v="75" actId="2696"/>
        <pc:sldMkLst>
          <pc:docMk/>
          <pc:sldMk cId="0" sldId="281"/>
        </pc:sldMkLst>
      </pc:sldChg>
      <pc:sldChg chg="del modTransition">
        <pc:chgData name="Félix Egan" userId="3799b83a-be0e-4691-8b39-e1dda4d04cc5" providerId="ADAL" clId="{808A1B1F-549C-4F5E-8C39-5F73B5D2509A}" dt="2024-12-05T18:39:14.594" v="8115" actId="47"/>
        <pc:sldMkLst>
          <pc:docMk/>
          <pc:sldMk cId="0" sldId="282"/>
        </pc:sldMkLst>
      </pc:sldChg>
      <pc:sldChg chg="del modTransition">
        <pc:chgData name="Félix Egan" userId="3799b83a-be0e-4691-8b39-e1dda4d04cc5" providerId="ADAL" clId="{808A1B1F-549C-4F5E-8C39-5F73B5D2509A}" dt="2024-12-05T18:39:14.594" v="8115" actId="47"/>
        <pc:sldMkLst>
          <pc:docMk/>
          <pc:sldMk cId="0" sldId="283"/>
        </pc:sldMkLst>
      </pc:sldChg>
      <pc:sldChg chg="del modTransition">
        <pc:chgData name="Félix Egan" userId="3799b83a-be0e-4691-8b39-e1dda4d04cc5" providerId="ADAL" clId="{808A1B1F-549C-4F5E-8C39-5F73B5D2509A}" dt="2024-12-05T18:39:14.594" v="8115" actId="47"/>
        <pc:sldMkLst>
          <pc:docMk/>
          <pc:sldMk cId="0" sldId="284"/>
        </pc:sldMkLst>
      </pc:sldChg>
      <pc:sldChg chg="del modTransition">
        <pc:chgData name="Félix Egan" userId="3799b83a-be0e-4691-8b39-e1dda4d04cc5" providerId="ADAL" clId="{808A1B1F-549C-4F5E-8C39-5F73B5D2509A}" dt="2024-12-05T18:39:14.594" v="8115" actId="47"/>
        <pc:sldMkLst>
          <pc:docMk/>
          <pc:sldMk cId="0" sldId="285"/>
        </pc:sldMkLst>
      </pc:sldChg>
      <pc:sldChg chg="del modTransition">
        <pc:chgData name="Félix Egan" userId="3799b83a-be0e-4691-8b39-e1dda4d04cc5" providerId="ADAL" clId="{808A1B1F-549C-4F5E-8C39-5F73B5D2509A}" dt="2024-12-05T18:39:14.594" v="8115" actId="47"/>
        <pc:sldMkLst>
          <pc:docMk/>
          <pc:sldMk cId="0" sldId="286"/>
        </pc:sldMkLst>
      </pc:sldChg>
      <pc:sldChg chg="del modTransition">
        <pc:chgData name="Félix Egan" userId="3799b83a-be0e-4691-8b39-e1dda4d04cc5" providerId="ADAL" clId="{808A1B1F-549C-4F5E-8C39-5F73B5D2509A}" dt="2024-12-05T18:39:14.594" v="8115" actId="47"/>
        <pc:sldMkLst>
          <pc:docMk/>
          <pc:sldMk cId="0" sldId="287"/>
        </pc:sldMkLst>
      </pc:sldChg>
      <pc:sldChg chg="del modTransition">
        <pc:chgData name="Félix Egan" userId="3799b83a-be0e-4691-8b39-e1dda4d04cc5" providerId="ADAL" clId="{808A1B1F-549C-4F5E-8C39-5F73B5D2509A}" dt="2024-12-05T18:39:14.594" v="8115" actId="47"/>
        <pc:sldMkLst>
          <pc:docMk/>
          <pc:sldMk cId="0" sldId="288"/>
        </pc:sldMkLst>
      </pc:sldChg>
      <pc:sldChg chg="del modTransition">
        <pc:chgData name="Félix Egan" userId="3799b83a-be0e-4691-8b39-e1dda4d04cc5" providerId="ADAL" clId="{808A1B1F-549C-4F5E-8C39-5F73B5D2509A}" dt="2024-12-05T18:39:14.594" v="8115" actId="47"/>
        <pc:sldMkLst>
          <pc:docMk/>
          <pc:sldMk cId="0" sldId="289"/>
        </pc:sldMkLst>
      </pc:sldChg>
      <pc:sldChg chg="del modTransition">
        <pc:chgData name="Félix Egan" userId="3799b83a-be0e-4691-8b39-e1dda4d04cc5" providerId="ADAL" clId="{808A1B1F-549C-4F5E-8C39-5F73B5D2509A}" dt="2024-12-05T18:39:14.594" v="8115" actId="47"/>
        <pc:sldMkLst>
          <pc:docMk/>
          <pc:sldMk cId="0" sldId="290"/>
        </pc:sldMkLst>
      </pc:sldChg>
      <pc:sldChg chg="addSp delSp modSp del mod modTransition">
        <pc:chgData name="Félix Egan" userId="3799b83a-be0e-4691-8b39-e1dda4d04cc5" providerId="ADAL" clId="{808A1B1F-549C-4F5E-8C39-5F73B5D2509A}" dt="2024-12-05T18:39:14.594" v="8115" actId="47"/>
        <pc:sldMkLst>
          <pc:docMk/>
          <pc:sldMk cId="0" sldId="291"/>
        </pc:sldMkLst>
        <pc:spChg chg="mod">
          <ac:chgData name="Félix Egan" userId="3799b83a-be0e-4691-8b39-e1dda4d04cc5" providerId="ADAL" clId="{808A1B1F-549C-4F5E-8C39-5F73B5D2509A}" dt="2024-12-05T04:43:24.792" v="73"/>
          <ac:spMkLst>
            <pc:docMk/>
            <pc:sldMk cId="0" sldId="291"/>
            <ac:spMk id="3" creationId="{F7D41228-33B4-0EEE-5C3C-AE5DD8A9FD61}"/>
          </ac:spMkLst>
        </pc:spChg>
        <pc:spChg chg="mod">
          <ac:chgData name="Félix Egan" userId="3799b83a-be0e-4691-8b39-e1dda4d04cc5" providerId="ADAL" clId="{808A1B1F-549C-4F5E-8C39-5F73B5D2509A}" dt="2024-12-05T04:43:24.792" v="73"/>
          <ac:spMkLst>
            <pc:docMk/>
            <pc:sldMk cId="0" sldId="291"/>
            <ac:spMk id="4" creationId="{3D88024C-06D5-4D39-2567-CFCE92897710}"/>
          </ac:spMkLst>
        </pc:spChg>
        <pc:spChg chg="mod">
          <ac:chgData name="Félix Egan" userId="3799b83a-be0e-4691-8b39-e1dda4d04cc5" providerId="ADAL" clId="{808A1B1F-549C-4F5E-8C39-5F73B5D2509A}" dt="2024-12-05T04:43:24.792" v="73"/>
          <ac:spMkLst>
            <pc:docMk/>
            <pc:sldMk cId="0" sldId="291"/>
            <ac:spMk id="5" creationId="{96669A4A-3F8C-E908-E52F-5454C981CEDF}"/>
          </ac:spMkLst>
        </pc:spChg>
        <pc:spChg chg="mod">
          <ac:chgData name="Félix Egan" userId="3799b83a-be0e-4691-8b39-e1dda4d04cc5" providerId="ADAL" clId="{808A1B1F-549C-4F5E-8C39-5F73B5D2509A}" dt="2024-12-05T04:43:24.792" v="73"/>
          <ac:spMkLst>
            <pc:docMk/>
            <pc:sldMk cId="0" sldId="291"/>
            <ac:spMk id="6" creationId="{1300BFD0-40D0-D535-7CB4-10847B37CFAD}"/>
          </ac:spMkLst>
        </pc:spChg>
        <pc:spChg chg="mod">
          <ac:chgData name="Félix Egan" userId="3799b83a-be0e-4691-8b39-e1dda4d04cc5" providerId="ADAL" clId="{808A1B1F-549C-4F5E-8C39-5F73B5D2509A}" dt="2024-12-05T04:43:24.792" v="73"/>
          <ac:spMkLst>
            <pc:docMk/>
            <pc:sldMk cId="0" sldId="291"/>
            <ac:spMk id="7" creationId="{B0E1DB68-A4E5-93F0-FF8A-A0901EB0A322}"/>
          </ac:spMkLst>
        </pc:spChg>
        <pc:spChg chg="mod">
          <ac:chgData name="Félix Egan" userId="3799b83a-be0e-4691-8b39-e1dda4d04cc5" providerId="ADAL" clId="{808A1B1F-549C-4F5E-8C39-5F73B5D2509A}" dt="2024-12-05T04:43:24.792" v="73"/>
          <ac:spMkLst>
            <pc:docMk/>
            <pc:sldMk cId="0" sldId="291"/>
            <ac:spMk id="8" creationId="{C98E3E08-1730-0F4A-92B5-E4F4A4FD5968}"/>
          </ac:spMkLst>
        </pc:spChg>
        <pc:spChg chg="mod">
          <ac:chgData name="Félix Egan" userId="3799b83a-be0e-4691-8b39-e1dda4d04cc5" providerId="ADAL" clId="{808A1B1F-549C-4F5E-8C39-5F73B5D2509A}" dt="2024-12-05T04:43:24.792" v="73"/>
          <ac:spMkLst>
            <pc:docMk/>
            <pc:sldMk cId="0" sldId="291"/>
            <ac:spMk id="9" creationId="{D1865052-DBC8-ED63-442B-CC86AE551E03}"/>
          </ac:spMkLst>
        </pc:spChg>
        <pc:spChg chg="add mod">
          <ac:chgData name="Félix Egan" userId="3799b83a-be0e-4691-8b39-e1dda4d04cc5" providerId="ADAL" clId="{808A1B1F-549C-4F5E-8C39-5F73B5D2509A}" dt="2024-12-05T04:43:24.792" v="73"/>
          <ac:spMkLst>
            <pc:docMk/>
            <pc:sldMk cId="0" sldId="291"/>
            <ac:spMk id="10" creationId="{278F9E23-2916-C74F-0E56-176949191405}"/>
          </ac:spMkLst>
        </pc:spChg>
        <pc:spChg chg="mod">
          <ac:chgData name="Félix Egan" userId="3799b83a-be0e-4691-8b39-e1dda4d04cc5" providerId="ADAL" clId="{808A1B1F-549C-4F5E-8C39-5F73B5D2509A}" dt="2024-12-05T04:43:24.792" v="73"/>
          <ac:spMkLst>
            <pc:docMk/>
            <pc:sldMk cId="0" sldId="291"/>
            <ac:spMk id="12" creationId="{FAF0B658-F9F5-93F3-34FA-32EF4D8908D1}"/>
          </ac:spMkLst>
        </pc:spChg>
        <pc:spChg chg="mod">
          <ac:chgData name="Félix Egan" userId="3799b83a-be0e-4691-8b39-e1dda4d04cc5" providerId="ADAL" clId="{808A1B1F-549C-4F5E-8C39-5F73B5D2509A}" dt="2024-12-05T04:43:24.792" v="73"/>
          <ac:spMkLst>
            <pc:docMk/>
            <pc:sldMk cId="0" sldId="291"/>
            <ac:spMk id="13" creationId="{0F0D06F2-16FC-5D32-2976-3FC18362E046}"/>
          </ac:spMkLst>
        </pc:spChg>
        <pc:spChg chg="mod">
          <ac:chgData name="Félix Egan" userId="3799b83a-be0e-4691-8b39-e1dda4d04cc5" providerId="ADAL" clId="{808A1B1F-549C-4F5E-8C39-5F73B5D2509A}" dt="2024-12-05T04:43:24.792" v="73"/>
          <ac:spMkLst>
            <pc:docMk/>
            <pc:sldMk cId="0" sldId="291"/>
            <ac:spMk id="14" creationId="{628ED9A7-8AA5-6253-26DF-982CF2EC7F63}"/>
          </ac:spMkLst>
        </pc:spChg>
        <pc:spChg chg="mod">
          <ac:chgData name="Félix Egan" userId="3799b83a-be0e-4691-8b39-e1dda4d04cc5" providerId="ADAL" clId="{808A1B1F-549C-4F5E-8C39-5F73B5D2509A}" dt="2024-12-05T04:43:24.792" v="73"/>
          <ac:spMkLst>
            <pc:docMk/>
            <pc:sldMk cId="0" sldId="291"/>
            <ac:spMk id="15" creationId="{BE90BB6B-1020-15BD-4109-3B8CC78442E7}"/>
          </ac:spMkLst>
        </pc:spChg>
        <pc:spChg chg="del mod">
          <ac:chgData name="Félix Egan" userId="3799b83a-be0e-4691-8b39-e1dda4d04cc5" providerId="ADAL" clId="{808A1B1F-549C-4F5E-8C39-5F73B5D2509A}" dt="2024-12-05T04:43:12.065" v="72" actId="478"/>
          <ac:spMkLst>
            <pc:docMk/>
            <pc:sldMk cId="0" sldId="291"/>
            <ac:spMk id="11874" creationId="{00000000-0000-0000-0000-000000000000}"/>
          </ac:spMkLst>
        </pc:spChg>
        <pc:grpChg chg="add mod">
          <ac:chgData name="Félix Egan" userId="3799b83a-be0e-4691-8b39-e1dda4d04cc5" providerId="ADAL" clId="{808A1B1F-549C-4F5E-8C39-5F73B5D2509A}" dt="2024-12-05T04:43:24.792" v="73"/>
          <ac:grpSpMkLst>
            <pc:docMk/>
            <pc:sldMk cId="0" sldId="291"/>
            <ac:grpSpMk id="2" creationId="{A194E853-D999-08BB-6336-7470BBC94095}"/>
          </ac:grpSpMkLst>
        </pc:grpChg>
        <pc:grpChg chg="add mod">
          <ac:chgData name="Félix Egan" userId="3799b83a-be0e-4691-8b39-e1dda4d04cc5" providerId="ADAL" clId="{808A1B1F-549C-4F5E-8C39-5F73B5D2509A}" dt="2024-12-05T04:43:24.792" v="73"/>
          <ac:grpSpMkLst>
            <pc:docMk/>
            <pc:sldMk cId="0" sldId="291"/>
            <ac:grpSpMk id="11" creationId="{0B2B6A37-3937-AB32-AF4D-973A755257AB}"/>
          </ac:grpSpMkLst>
        </pc:grpChg>
        <pc:grpChg chg="del">
          <ac:chgData name="Félix Egan" userId="3799b83a-be0e-4691-8b39-e1dda4d04cc5" providerId="ADAL" clId="{808A1B1F-549C-4F5E-8C39-5F73B5D2509A}" dt="2024-12-05T04:43:12.065" v="72" actId="478"/>
          <ac:grpSpMkLst>
            <pc:docMk/>
            <pc:sldMk cId="0" sldId="291"/>
            <ac:grpSpMk id="1117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186"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19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1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2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36"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4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48"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5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59"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7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8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8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9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299"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0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46"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5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58"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6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6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7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7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38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47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48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49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49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0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09"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1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21"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8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8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598"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05"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1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2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29"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35"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698"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0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1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18"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26"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33"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4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75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22"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29"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34"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4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47"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55"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60" creationId="{00000000-0000-0000-0000-000000000000}"/>
          </ac:grpSpMkLst>
        </pc:grpChg>
        <pc:grpChg chg="del">
          <ac:chgData name="Félix Egan" userId="3799b83a-be0e-4691-8b39-e1dda4d04cc5" providerId="ADAL" clId="{808A1B1F-549C-4F5E-8C39-5F73B5D2509A}" dt="2024-12-05T04:43:12.065" v="72" actId="478"/>
          <ac:grpSpMkLst>
            <pc:docMk/>
            <pc:sldMk cId="0" sldId="291"/>
            <ac:grpSpMk id="11866" creationId="{00000000-0000-0000-0000-000000000000}"/>
          </ac:grpSpMkLst>
        </pc:grpChg>
      </pc:sldChg>
      <pc:sldChg chg="del modTransition">
        <pc:chgData name="Félix Egan" userId="3799b83a-be0e-4691-8b39-e1dda4d04cc5" providerId="ADAL" clId="{808A1B1F-549C-4F5E-8C39-5F73B5D2509A}" dt="2024-12-05T18:39:14.594" v="8115" actId="47"/>
        <pc:sldMkLst>
          <pc:docMk/>
          <pc:sldMk cId="0" sldId="292"/>
        </pc:sldMkLst>
      </pc:sldChg>
      <pc:sldChg chg="delSp modSp del mod">
        <pc:chgData name="Félix Egan" userId="3799b83a-be0e-4691-8b39-e1dda4d04cc5" providerId="ADAL" clId="{808A1B1F-549C-4F5E-8C39-5F73B5D2509A}" dt="2024-12-05T04:43:29.364" v="74" actId="2696"/>
        <pc:sldMkLst>
          <pc:docMk/>
          <pc:sldMk cId="0" sldId="293"/>
        </pc:sldMkLst>
        <pc:spChg chg="del">
          <ac:chgData name="Félix Egan" userId="3799b83a-be0e-4691-8b39-e1dda4d04cc5" providerId="ADAL" clId="{808A1B1F-549C-4F5E-8C39-5F73B5D2509A}" dt="2024-12-05T04:42:57.739" v="49" actId="478"/>
          <ac:spMkLst>
            <pc:docMk/>
            <pc:sldMk cId="0" sldId="293"/>
            <ac:spMk id="12622" creationId="{00000000-0000-0000-0000-000000000000}"/>
          </ac:spMkLst>
        </pc:spChg>
        <pc:spChg chg="del">
          <ac:chgData name="Félix Egan" userId="3799b83a-be0e-4691-8b39-e1dda4d04cc5" providerId="ADAL" clId="{808A1B1F-549C-4F5E-8C39-5F73B5D2509A}" dt="2024-12-05T04:42:51.114" v="30" actId="478"/>
          <ac:spMkLst>
            <pc:docMk/>
            <pc:sldMk cId="0" sldId="293"/>
            <ac:spMk id="12623" creationId="{00000000-0000-0000-0000-000000000000}"/>
          </ac:spMkLst>
        </pc:spChg>
        <pc:spChg chg="del">
          <ac:chgData name="Félix Egan" userId="3799b83a-be0e-4691-8b39-e1dda4d04cc5" providerId="ADAL" clId="{808A1B1F-549C-4F5E-8C39-5F73B5D2509A}" dt="2024-12-05T04:42:56.739" v="45" actId="478"/>
          <ac:spMkLst>
            <pc:docMk/>
            <pc:sldMk cId="0" sldId="293"/>
            <ac:spMk id="12632" creationId="{00000000-0000-0000-0000-000000000000}"/>
          </ac:spMkLst>
        </pc:spChg>
        <pc:spChg chg="del">
          <ac:chgData name="Félix Egan" userId="3799b83a-be0e-4691-8b39-e1dda4d04cc5" providerId="ADAL" clId="{808A1B1F-549C-4F5E-8C39-5F73B5D2509A}" dt="2024-12-05T04:42:58.787" v="52" actId="478"/>
          <ac:spMkLst>
            <pc:docMk/>
            <pc:sldMk cId="0" sldId="293"/>
            <ac:spMk id="12636" creationId="{00000000-0000-0000-0000-000000000000}"/>
          </ac:spMkLst>
        </pc:spChg>
        <pc:spChg chg="del">
          <ac:chgData name="Félix Egan" userId="3799b83a-be0e-4691-8b39-e1dda4d04cc5" providerId="ADAL" clId="{808A1B1F-549C-4F5E-8C39-5F73B5D2509A}" dt="2024-12-05T04:43:04.379" v="70" actId="478"/>
          <ac:spMkLst>
            <pc:docMk/>
            <pc:sldMk cId="0" sldId="293"/>
            <ac:spMk id="12637" creationId="{00000000-0000-0000-0000-000000000000}"/>
          </ac:spMkLst>
        </pc:spChg>
        <pc:spChg chg="del">
          <ac:chgData name="Félix Egan" userId="3799b83a-be0e-4691-8b39-e1dda4d04cc5" providerId="ADAL" clId="{808A1B1F-549C-4F5E-8C39-5F73B5D2509A}" dt="2024-12-05T04:42:59.673" v="55" actId="478"/>
          <ac:spMkLst>
            <pc:docMk/>
            <pc:sldMk cId="0" sldId="293"/>
            <ac:spMk id="12646" creationId="{00000000-0000-0000-0000-000000000000}"/>
          </ac:spMkLst>
        </pc:spChg>
        <pc:spChg chg="del">
          <ac:chgData name="Félix Egan" userId="3799b83a-be0e-4691-8b39-e1dda4d04cc5" providerId="ADAL" clId="{808A1B1F-549C-4F5E-8C39-5F73B5D2509A}" dt="2024-12-05T04:43:00.570" v="59" actId="478"/>
          <ac:spMkLst>
            <pc:docMk/>
            <pc:sldMk cId="0" sldId="293"/>
            <ac:spMk id="12647" creationId="{00000000-0000-0000-0000-000000000000}"/>
          </ac:spMkLst>
        </pc:spChg>
        <pc:spChg chg="del">
          <ac:chgData name="Félix Egan" userId="3799b83a-be0e-4691-8b39-e1dda4d04cc5" providerId="ADAL" clId="{808A1B1F-549C-4F5E-8C39-5F73B5D2509A}" dt="2024-12-05T04:43:01.885" v="63" actId="478"/>
          <ac:spMkLst>
            <pc:docMk/>
            <pc:sldMk cId="0" sldId="293"/>
            <ac:spMk id="12682" creationId="{00000000-0000-0000-0000-000000000000}"/>
          </ac:spMkLst>
        </pc:spChg>
        <pc:spChg chg="del mod">
          <ac:chgData name="Félix Egan" userId="3799b83a-be0e-4691-8b39-e1dda4d04cc5" providerId="ADAL" clId="{808A1B1F-549C-4F5E-8C39-5F73B5D2509A}" dt="2024-12-05T04:43:00.272" v="58" actId="478"/>
          <ac:spMkLst>
            <pc:docMk/>
            <pc:sldMk cId="0" sldId="293"/>
            <ac:spMk id="12694" creationId="{00000000-0000-0000-0000-000000000000}"/>
          </ac:spMkLst>
        </pc:spChg>
        <pc:spChg chg="del">
          <ac:chgData name="Félix Egan" userId="3799b83a-be0e-4691-8b39-e1dda4d04cc5" providerId="ADAL" clId="{808A1B1F-549C-4F5E-8C39-5F73B5D2509A}" dt="2024-12-05T04:42:56.083" v="43" actId="478"/>
          <ac:spMkLst>
            <pc:docMk/>
            <pc:sldMk cId="0" sldId="293"/>
            <ac:spMk id="12695" creationId="{00000000-0000-0000-0000-000000000000}"/>
          </ac:spMkLst>
        </pc:spChg>
        <pc:spChg chg="del">
          <ac:chgData name="Félix Egan" userId="3799b83a-be0e-4691-8b39-e1dda4d04cc5" providerId="ADAL" clId="{808A1B1F-549C-4F5E-8C39-5F73B5D2509A}" dt="2024-12-05T04:42:56.407" v="44" actId="478"/>
          <ac:spMkLst>
            <pc:docMk/>
            <pc:sldMk cId="0" sldId="293"/>
            <ac:spMk id="12699" creationId="{00000000-0000-0000-0000-000000000000}"/>
          </ac:spMkLst>
        </pc:spChg>
        <pc:spChg chg="del">
          <ac:chgData name="Félix Egan" userId="3799b83a-be0e-4691-8b39-e1dda4d04cc5" providerId="ADAL" clId="{808A1B1F-549C-4F5E-8C39-5F73B5D2509A}" dt="2024-12-05T04:43:03.250" v="68" actId="478"/>
          <ac:spMkLst>
            <pc:docMk/>
            <pc:sldMk cId="0" sldId="293"/>
            <ac:spMk id="12706" creationId="{00000000-0000-0000-0000-000000000000}"/>
          </ac:spMkLst>
        </pc:spChg>
        <pc:spChg chg="del">
          <ac:chgData name="Félix Egan" userId="3799b83a-be0e-4691-8b39-e1dda4d04cc5" providerId="ADAL" clId="{808A1B1F-549C-4F5E-8C39-5F73B5D2509A}" dt="2024-12-05T04:42:53.293" v="35" actId="478"/>
          <ac:spMkLst>
            <pc:docMk/>
            <pc:sldMk cId="0" sldId="293"/>
            <ac:spMk id="12813" creationId="{00000000-0000-0000-0000-000000000000}"/>
          </ac:spMkLst>
        </pc:spChg>
        <pc:spChg chg="del">
          <ac:chgData name="Félix Egan" userId="3799b83a-be0e-4691-8b39-e1dda4d04cc5" providerId="ADAL" clId="{808A1B1F-549C-4F5E-8C39-5F73B5D2509A}" dt="2024-12-05T04:42:58.978" v="53" actId="478"/>
          <ac:spMkLst>
            <pc:docMk/>
            <pc:sldMk cId="0" sldId="293"/>
            <ac:spMk id="12845" creationId="{00000000-0000-0000-0000-000000000000}"/>
          </ac:spMkLst>
        </pc:spChg>
        <pc:grpChg chg="del">
          <ac:chgData name="Félix Egan" userId="3799b83a-be0e-4691-8b39-e1dda4d04cc5" providerId="ADAL" clId="{808A1B1F-549C-4F5E-8C39-5F73B5D2509A}" dt="2024-12-05T04:42:39.142" v="1" actId="478"/>
          <ac:grpSpMkLst>
            <pc:docMk/>
            <pc:sldMk cId="0" sldId="293"/>
            <ac:grpSpMk id="12572" creationId="{00000000-0000-0000-0000-000000000000}"/>
          </ac:grpSpMkLst>
        </pc:grpChg>
        <pc:grpChg chg="del">
          <ac:chgData name="Félix Egan" userId="3799b83a-be0e-4691-8b39-e1dda4d04cc5" providerId="ADAL" clId="{808A1B1F-549C-4F5E-8C39-5F73B5D2509A}" dt="2024-12-05T04:42:40.018" v="2" actId="478"/>
          <ac:grpSpMkLst>
            <pc:docMk/>
            <pc:sldMk cId="0" sldId="293"/>
            <ac:grpSpMk id="12579" creationId="{00000000-0000-0000-0000-000000000000}"/>
          </ac:grpSpMkLst>
        </pc:grpChg>
        <pc:grpChg chg="del">
          <ac:chgData name="Félix Egan" userId="3799b83a-be0e-4691-8b39-e1dda4d04cc5" providerId="ADAL" clId="{808A1B1F-549C-4F5E-8C39-5F73B5D2509A}" dt="2024-12-05T04:42:43.128" v="8" actId="478"/>
          <ac:grpSpMkLst>
            <pc:docMk/>
            <pc:sldMk cId="0" sldId="293"/>
            <ac:grpSpMk id="12584" creationId="{00000000-0000-0000-0000-000000000000}"/>
          </ac:grpSpMkLst>
        </pc:grpChg>
        <pc:grpChg chg="del">
          <ac:chgData name="Félix Egan" userId="3799b83a-be0e-4691-8b39-e1dda4d04cc5" providerId="ADAL" clId="{808A1B1F-549C-4F5E-8C39-5F73B5D2509A}" dt="2024-12-05T04:42:48.344" v="24" actId="478"/>
          <ac:grpSpMkLst>
            <pc:docMk/>
            <pc:sldMk cId="0" sldId="293"/>
            <ac:grpSpMk id="12588" creationId="{00000000-0000-0000-0000-000000000000}"/>
          </ac:grpSpMkLst>
        </pc:grpChg>
        <pc:grpChg chg="del">
          <ac:chgData name="Félix Egan" userId="3799b83a-be0e-4691-8b39-e1dda4d04cc5" providerId="ADAL" clId="{808A1B1F-549C-4F5E-8C39-5F73B5D2509A}" dt="2024-12-05T04:42:49.333" v="27" actId="478"/>
          <ac:grpSpMkLst>
            <pc:docMk/>
            <pc:sldMk cId="0" sldId="293"/>
            <ac:grpSpMk id="12592" creationId="{00000000-0000-0000-0000-000000000000}"/>
          </ac:grpSpMkLst>
        </pc:grpChg>
        <pc:grpChg chg="del">
          <ac:chgData name="Félix Egan" userId="3799b83a-be0e-4691-8b39-e1dda4d04cc5" providerId="ADAL" clId="{808A1B1F-549C-4F5E-8C39-5F73B5D2509A}" dt="2024-12-05T04:42:46.027" v="17" actId="478"/>
          <ac:grpSpMkLst>
            <pc:docMk/>
            <pc:sldMk cId="0" sldId="293"/>
            <ac:grpSpMk id="12597" creationId="{00000000-0000-0000-0000-000000000000}"/>
          </ac:grpSpMkLst>
        </pc:grpChg>
        <pc:grpChg chg="del">
          <ac:chgData name="Félix Egan" userId="3799b83a-be0e-4691-8b39-e1dda4d04cc5" providerId="ADAL" clId="{808A1B1F-549C-4F5E-8C39-5F73B5D2509A}" dt="2024-12-05T04:42:48.993" v="26" actId="478"/>
          <ac:grpSpMkLst>
            <pc:docMk/>
            <pc:sldMk cId="0" sldId="293"/>
            <ac:grpSpMk id="12602" creationId="{00000000-0000-0000-0000-000000000000}"/>
          </ac:grpSpMkLst>
        </pc:grpChg>
        <pc:grpChg chg="del">
          <ac:chgData name="Félix Egan" userId="3799b83a-be0e-4691-8b39-e1dda4d04cc5" providerId="ADAL" clId="{808A1B1F-549C-4F5E-8C39-5F73B5D2509A}" dt="2024-12-05T04:42:49.627" v="28" actId="478"/>
          <ac:grpSpMkLst>
            <pc:docMk/>
            <pc:sldMk cId="0" sldId="293"/>
            <ac:grpSpMk id="12608" creationId="{00000000-0000-0000-0000-000000000000}"/>
          </ac:grpSpMkLst>
        </pc:grpChg>
        <pc:grpChg chg="del">
          <ac:chgData name="Félix Egan" userId="3799b83a-be0e-4691-8b39-e1dda4d04cc5" providerId="ADAL" clId="{808A1B1F-549C-4F5E-8C39-5F73B5D2509A}" dt="2024-12-05T04:42:48.669" v="25" actId="478"/>
          <ac:grpSpMkLst>
            <pc:docMk/>
            <pc:sldMk cId="0" sldId="293"/>
            <ac:grpSpMk id="12615" creationId="{00000000-0000-0000-0000-000000000000}"/>
          </ac:grpSpMkLst>
        </pc:grpChg>
        <pc:grpChg chg="del">
          <ac:chgData name="Félix Egan" userId="3799b83a-be0e-4691-8b39-e1dda4d04cc5" providerId="ADAL" clId="{808A1B1F-549C-4F5E-8C39-5F73B5D2509A}" dt="2024-12-05T04:42:52.544" v="33" actId="478"/>
          <ac:grpSpMkLst>
            <pc:docMk/>
            <pc:sldMk cId="0" sldId="293"/>
            <ac:grpSpMk id="12619" creationId="{00000000-0000-0000-0000-000000000000}"/>
          </ac:grpSpMkLst>
        </pc:grpChg>
        <pc:grpChg chg="del">
          <ac:chgData name="Félix Egan" userId="3799b83a-be0e-4691-8b39-e1dda4d04cc5" providerId="ADAL" clId="{808A1B1F-549C-4F5E-8C39-5F73B5D2509A}" dt="2024-12-05T04:42:53.626" v="36" actId="478"/>
          <ac:grpSpMkLst>
            <pc:docMk/>
            <pc:sldMk cId="0" sldId="293"/>
            <ac:grpSpMk id="12624" creationId="{00000000-0000-0000-0000-000000000000}"/>
          </ac:grpSpMkLst>
        </pc:grpChg>
        <pc:grpChg chg="del">
          <ac:chgData name="Félix Egan" userId="3799b83a-be0e-4691-8b39-e1dda4d04cc5" providerId="ADAL" clId="{808A1B1F-549C-4F5E-8C39-5F73B5D2509A}" dt="2024-12-05T04:42:54.732" v="39" actId="478"/>
          <ac:grpSpMkLst>
            <pc:docMk/>
            <pc:sldMk cId="0" sldId="293"/>
            <ac:grpSpMk id="12628" creationId="{00000000-0000-0000-0000-000000000000}"/>
          </ac:grpSpMkLst>
        </pc:grpChg>
        <pc:grpChg chg="del">
          <ac:chgData name="Félix Egan" userId="3799b83a-be0e-4691-8b39-e1dda4d04cc5" providerId="ADAL" clId="{808A1B1F-549C-4F5E-8C39-5F73B5D2509A}" dt="2024-12-05T04:42:55.768" v="42" actId="478"/>
          <ac:grpSpMkLst>
            <pc:docMk/>
            <pc:sldMk cId="0" sldId="293"/>
            <ac:grpSpMk id="12633" creationId="{00000000-0000-0000-0000-000000000000}"/>
          </ac:grpSpMkLst>
        </pc:grpChg>
        <pc:grpChg chg="del">
          <ac:chgData name="Félix Egan" userId="3799b83a-be0e-4691-8b39-e1dda4d04cc5" providerId="ADAL" clId="{808A1B1F-549C-4F5E-8C39-5F73B5D2509A}" dt="2024-12-05T04:43:02.964" v="67" actId="478"/>
          <ac:grpSpMkLst>
            <pc:docMk/>
            <pc:sldMk cId="0" sldId="293"/>
            <ac:grpSpMk id="12638" creationId="{00000000-0000-0000-0000-000000000000}"/>
          </ac:grpSpMkLst>
        </pc:grpChg>
        <pc:grpChg chg="del">
          <ac:chgData name="Félix Egan" userId="3799b83a-be0e-4691-8b39-e1dda4d04cc5" providerId="ADAL" clId="{808A1B1F-549C-4F5E-8C39-5F73B5D2509A}" dt="2024-12-05T04:43:02.210" v="64" actId="478"/>
          <ac:grpSpMkLst>
            <pc:docMk/>
            <pc:sldMk cId="0" sldId="293"/>
            <ac:grpSpMk id="12642" creationId="{00000000-0000-0000-0000-000000000000}"/>
          </ac:grpSpMkLst>
        </pc:grpChg>
        <pc:grpChg chg="del">
          <ac:chgData name="Félix Egan" userId="3799b83a-be0e-4691-8b39-e1dda4d04cc5" providerId="ADAL" clId="{808A1B1F-549C-4F5E-8C39-5F73B5D2509A}" dt="2024-12-05T04:43:01.554" v="62" actId="478"/>
          <ac:grpSpMkLst>
            <pc:docMk/>
            <pc:sldMk cId="0" sldId="293"/>
            <ac:grpSpMk id="12648" creationId="{00000000-0000-0000-0000-000000000000}"/>
          </ac:grpSpMkLst>
        </pc:grpChg>
        <pc:grpChg chg="del">
          <ac:chgData name="Félix Egan" userId="3799b83a-be0e-4691-8b39-e1dda4d04cc5" providerId="ADAL" clId="{808A1B1F-549C-4F5E-8C39-5F73B5D2509A}" dt="2024-12-05T04:42:47.345" v="21" actId="478"/>
          <ac:grpSpMkLst>
            <pc:docMk/>
            <pc:sldMk cId="0" sldId="293"/>
            <ac:grpSpMk id="12655" creationId="{00000000-0000-0000-0000-000000000000}"/>
          </ac:grpSpMkLst>
        </pc:grpChg>
        <pc:grpChg chg="del">
          <ac:chgData name="Félix Egan" userId="3799b83a-be0e-4691-8b39-e1dda4d04cc5" providerId="ADAL" clId="{808A1B1F-549C-4F5E-8C39-5F73B5D2509A}" dt="2024-12-05T04:42:48.117" v="23" actId="478"/>
          <ac:grpSpMkLst>
            <pc:docMk/>
            <pc:sldMk cId="0" sldId="293"/>
            <ac:grpSpMk id="12658" creationId="{00000000-0000-0000-0000-000000000000}"/>
          </ac:grpSpMkLst>
        </pc:grpChg>
        <pc:grpChg chg="del">
          <ac:chgData name="Félix Egan" userId="3799b83a-be0e-4691-8b39-e1dda4d04cc5" providerId="ADAL" clId="{808A1B1F-549C-4F5E-8C39-5F73B5D2509A}" dt="2024-12-05T04:42:47.030" v="20" actId="478"/>
          <ac:grpSpMkLst>
            <pc:docMk/>
            <pc:sldMk cId="0" sldId="293"/>
            <ac:grpSpMk id="12661" creationId="{00000000-0000-0000-0000-000000000000}"/>
          </ac:grpSpMkLst>
        </pc:grpChg>
        <pc:grpChg chg="del">
          <ac:chgData name="Félix Egan" userId="3799b83a-be0e-4691-8b39-e1dda4d04cc5" providerId="ADAL" clId="{808A1B1F-549C-4F5E-8C39-5F73B5D2509A}" dt="2024-12-05T04:42:46.721" v="19" actId="478"/>
          <ac:grpSpMkLst>
            <pc:docMk/>
            <pc:sldMk cId="0" sldId="293"/>
            <ac:grpSpMk id="12664" creationId="{00000000-0000-0000-0000-000000000000}"/>
          </ac:grpSpMkLst>
        </pc:grpChg>
        <pc:grpChg chg="del">
          <ac:chgData name="Félix Egan" userId="3799b83a-be0e-4691-8b39-e1dda4d04cc5" providerId="ADAL" clId="{808A1B1F-549C-4F5E-8C39-5F73B5D2509A}" dt="2024-12-05T04:42:47.688" v="22" actId="478"/>
          <ac:grpSpMkLst>
            <pc:docMk/>
            <pc:sldMk cId="0" sldId="293"/>
            <ac:grpSpMk id="12667" creationId="{00000000-0000-0000-0000-000000000000}"/>
          </ac:grpSpMkLst>
        </pc:grpChg>
        <pc:grpChg chg="del">
          <ac:chgData name="Félix Egan" userId="3799b83a-be0e-4691-8b39-e1dda4d04cc5" providerId="ADAL" clId="{808A1B1F-549C-4F5E-8C39-5F73B5D2509A}" dt="2024-12-05T04:42:51.541" v="31" actId="478"/>
          <ac:grpSpMkLst>
            <pc:docMk/>
            <pc:sldMk cId="0" sldId="293"/>
            <ac:grpSpMk id="12670" creationId="{00000000-0000-0000-0000-000000000000}"/>
          </ac:grpSpMkLst>
        </pc:grpChg>
        <pc:grpChg chg="del">
          <ac:chgData name="Félix Egan" userId="3799b83a-be0e-4691-8b39-e1dda4d04cc5" providerId="ADAL" clId="{808A1B1F-549C-4F5E-8C39-5F73B5D2509A}" dt="2024-12-05T04:42:51.944" v="32" actId="478"/>
          <ac:grpSpMkLst>
            <pc:docMk/>
            <pc:sldMk cId="0" sldId="293"/>
            <ac:grpSpMk id="12676" creationId="{00000000-0000-0000-0000-000000000000}"/>
          </ac:grpSpMkLst>
        </pc:grpChg>
        <pc:grpChg chg="del mod">
          <ac:chgData name="Félix Egan" userId="3799b83a-be0e-4691-8b39-e1dda4d04cc5" providerId="ADAL" clId="{808A1B1F-549C-4F5E-8C39-5F73B5D2509A}" dt="2024-12-05T04:43:02.591" v="66" actId="478"/>
          <ac:grpSpMkLst>
            <pc:docMk/>
            <pc:sldMk cId="0" sldId="293"/>
            <ac:grpSpMk id="12679" creationId="{00000000-0000-0000-0000-000000000000}"/>
          </ac:grpSpMkLst>
        </pc:grpChg>
        <pc:grpChg chg="del">
          <ac:chgData name="Félix Egan" userId="3799b83a-be0e-4691-8b39-e1dda4d04cc5" providerId="ADAL" clId="{808A1B1F-549C-4F5E-8C39-5F73B5D2509A}" dt="2024-12-05T04:42:59.983" v="56" actId="478"/>
          <ac:grpSpMkLst>
            <pc:docMk/>
            <pc:sldMk cId="0" sldId="293"/>
            <ac:grpSpMk id="12683" creationId="{00000000-0000-0000-0000-000000000000}"/>
          </ac:grpSpMkLst>
        </pc:grpChg>
        <pc:grpChg chg="del">
          <ac:chgData name="Félix Egan" userId="3799b83a-be0e-4691-8b39-e1dda4d04cc5" providerId="ADAL" clId="{808A1B1F-549C-4F5E-8C39-5F73B5D2509A}" dt="2024-12-05T04:42:58.029" v="50" actId="478"/>
          <ac:grpSpMkLst>
            <pc:docMk/>
            <pc:sldMk cId="0" sldId="293"/>
            <ac:grpSpMk id="12686" creationId="{00000000-0000-0000-0000-000000000000}"/>
          </ac:grpSpMkLst>
        </pc:grpChg>
        <pc:grpChg chg="del">
          <ac:chgData name="Félix Egan" userId="3799b83a-be0e-4691-8b39-e1dda4d04cc5" providerId="ADAL" clId="{808A1B1F-549C-4F5E-8C39-5F73B5D2509A}" dt="2024-12-05T04:42:58.346" v="51" actId="478"/>
          <ac:grpSpMkLst>
            <pc:docMk/>
            <pc:sldMk cId="0" sldId="293"/>
            <ac:grpSpMk id="12691" creationId="{00000000-0000-0000-0000-000000000000}"/>
          </ac:grpSpMkLst>
        </pc:grpChg>
        <pc:grpChg chg="del">
          <ac:chgData name="Félix Egan" userId="3799b83a-be0e-4691-8b39-e1dda4d04cc5" providerId="ADAL" clId="{808A1B1F-549C-4F5E-8C39-5F73B5D2509A}" dt="2024-12-05T04:42:54.043" v="37" actId="478"/>
          <ac:grpSpMkLst>
            <pc:docMk/>
            <pc:sldMk cId="0" sldId="293"/>
            <ac:grpSpMk id="12696" creationId="{00000000-0000-0000-0000-000000000000}"/>
          </ac:grpSpMkLst>
        </pc:grpChg>
        <pc:grpChg chg="del">
          <ac:chgData name="Félix Egan" userId="3799b83a-be0e-4691-8b39-e1dda4d04cc5" providerId="ADAL" clId="{808A1B1F-549C-4F5E-8C39-5F73B5D2509A}" dt="2024-12-05T04:42:54.335" v="38" actId="478"/>
          <ac:grpSpMkLst>
            <pc:docMk/>
            <pc:sldMk cId="0" sldId="293"/>
            <ac:grpSpMk id="12700" creationId="{00000000-0000-0000-0000-000000000000}"/>
          </ac:grpSpMkLst>
        </pc:grpChg>
        <pc:grpChg chg="del">
          <ac:chgData name="Félix Egan" userId="3799b83a-be0e-4691-8b39-e1dda4d04cc5" providerId="ADAL" clId="{808A1B1F-549C-4F5E-8C39-5F73B5D2509A}" dt="2024-12-05T04:43:03.646" v="69" actId="478"/>
          <ac:grpSpMkLst>
            <pc:docMk/>
            <pc:sldMk cId="0" sldId="293"/>
            <ac:grpSpMk id="12707" creationId="{00000000-0000-0000-0000-000000000000}"/>
          </ac:grpSpMkLst>
        </pc:grpChg>
        <pc:grpChg chg="del">
          <ac:chgData name="Félix Egan" userId="3799b83a-be0e-4691-8b39-e1dda4d04cc5" providerId="ADAL" clId="{808A1B1F-549C-4F5E-8C39-5F73B5D2509A}" dt="2024-12-05T04:42:50.441" v="29" actId="478"/>
          <ac:grpSpMkLst>
            <pc:docMk/>
            <pc:sldMk cId="0" sldId="293"/>
            <ac:grpSpMk id="12711" creationId="{00000000-0000-0000-0000-000000000000}"/>
          </ac:grpSpMkLst>
        </pc:grpChg>
        <pc:grpChg chg="del">
          <ac:chgData name="Félix Egan" userId="3799b83a-be0e-4691-8b39-e1dda4d04cc5" providerId="ADAL" clId="{808A1B1F-549C-4F5E-8C39-5F73B5D2509A}" dt="2024-12-05T04:42:46.362" v="18" actId="478"/>
          <ac:grpSpMkLst>
            <pc:docMk/>
            <pc:sldMk cId="0" sldId="293"/>
            <ac:grpSpMk id="12715" creationId="{00000000-0000-0000-0000-000000000000}"/>
          </ac:grpSpMkLst>
        </pc:grpChg>
        <pc:grpChg chg="del">
          <ac:chgData name="Félix Egan" userId="3799b83a-be0e-4691-8b39-e1dda4d04cc5" providerId="ADAL" clId="{808A1B1F-549C-4F5E-8C39-5F73B5D2509A}" dt="2024-12-05T04:42:45.670" v="16" actId="478"/>
          <ac:grpSpMkLst>
            <pc:docMk/>
            <pc:sldMk cId="0" sldId="293"/>
            <ac:grpSpMk id="12719" creationId="{00000000-0000-0000-0000-000000000000}"/>
          </ac:grpSpMkLst>
        </pc:grpChg>
        <pc:grpChg chg="del">
          <ac:chgData name="Félix Egan" userId="3799b83a-be0e-4691-8b39-e1dda4d04cc5" providerId="ADAL" clId="{808A1B1F-549C-4F5E-8C39-5F73B5D2509A}" dt="2024-12-05T04:42:42.157" v="6" actId="478"/>
          <ac:grpSpMkLst>
            <pc:docMk/>
            <pc:sldMk cId="0" sldId="293"/>
            <ac:grpSpMk id="12723" creationId="{00000000-0000-0000-0000-000000000000}"/>
          </ac:grpSpMkLst>
        </pc:grpChg>
        <pc:grpChg chg="del">
          <ac:chgData name="Félix Egan" userId="3799b83a-be0e-4691-8b39-e1dda4d04cc5" providerId="ADAL" clId="{808A1B1F-549C-4F5E-8C39-5F73B5D2509A}" dt="2024-12-05T04:42:43.504" v="9" actId="478"/>
          <ac:grpSpMkLst>
            <pc:docMk/>
            <pc:sldMk cId="0" sldId="293"/>
            <ac:grpSpMk id="12728" creationId="{00000000-0000-0000-0000-000000000000}"/>
          </ac:grpSpMkLst>
        </pc:grpChg>
        <pc:grpChg chg="del">
          <ac:chgData name="Félix Egan" userId="3799b83a-be0e-4691-8b39-e1dda4d04cc5" providerId="ADAL" clId="{808A1B1F-549C-4F5E-8C39-5F73B5D2509A}" dt="2024-12-05T04:42:43.877" v="10" actId="478"/>
          <ac:grpSpMkLst>
            <pc:docMk/>
            <pc:sldMk cId="0" sldId="293"/>
            <ac:grpSpMk id="12733" creationId="{00000000-0000-0000-0000-000000000000}"/>
          </ac:grpSpMkLst>
        </pc:grpChg>
        <pc:grpChg chg="del">
          <ac:chgData name="Félix Egan" userId="3799b83a-be0e-4691-8b39-e1dda4d04cc5" providerId="ADAL" clId="{808A1B1F-549C-4F5E-8C39-5F73B5D2509A}" dt="2024-12-05T04:42:44.530" v="12" actId="478"/>
          <ac:grpSpMkLst>
            <pc:docMk/>
            <pc:sldMk cId="0" sldId="293"/>
            <ac:grpSpMk id="12740" creationId="{00000000-0000-0000-0000-000000000000}"/>
          </ac:grpSpMkLst>
        </pc:grpChg>
        <pc:grpChg chg="del">
          <ac:chgData name="Félix Egan" userId="3799b83a-be0e-4691-8b39-e1dda4d04cc5" providerId="ADAL" clId="{808A1B1F-549C-4F5E-8C39-5F73B5D2509A}" dt="2024-12-05T04:42:42.626" v="7" actId="478"/>
          <ac:grpSpMkLst>
            <pc:docMk/>
            <pc:sldMk cId="0" sldId="293"/>
            <ac:grpSpMk id="12744" creationId="{00000000-0000-0000-0000-000000000000}"/>
          </ac:grpSpMkLst>
        </pc:grpChg>
        <pc:grpChg chg="del">
          <ac:chgData name="Félix Egan" userId="3799b83a-be0e-4691-8b39-e1dda4d04cc5" providerId="ADAL" clId="{808A1B1F-549C-4F5E-8C39-5F73B5D2509A}" dt="2024-12-05T04:42:41.152" v="4" actId="478"/>
          <ac:grpSpMkLst>
            <pc:docMk/>
            <pc:sldMk cId="0" sldId="293"/>
            <ac:grpSpMk id="12752" creationId="{00000000-0000-0000-0000-000000000000}"/>
          </ac:grpSpMkLst>
        </pc:grpChg>
        <pc:grpChg chg="del">
          <ac:chgData name="Félix Egan" userId="3799b83a-be0e-4691-8b39-e1dda4d04cc5" providerId="ADAL" clId="{808A1B1F-549C-4F5E-8C39-5F73B5D2509A}" dt="2024-12-05T04:42:40.627" v="3" actId="478"/>
          <ac:grpSpMkLst>
            <pc:docMk/>
            <pc:sldMk cId="0" sldId="293"/>
            <ac:grpSpMk id="12758" creationId="{00000000-0000-0000-0000-000000000000}"/>
          </ac:grpSpMkLst>
        </pc:grpChg>
        <pc:grpChg chg="del">
          <ac:chgData name="Félix Egan" userId="3799b83a-be0e-4691-8b39-e1dda4d04cc5" providerId="ADAL" clId="{808A1B1F-549C-4F5E-8C39-5F73B5D2509A}" dt="2024-12-05T04:42:44.215" v="11" actId="478"/>
          <ac:grpSpMkLst>
            <pc:docMk/>
            <pc:sldMk cId="0" sldId="293"/>
            <ac:grpSpMk id="12771" creationId="{00000000-0000-0000-0000-000000000000}"/>
          </ac:grpSpMkLst>
        </pc:grpChg>
        <pc:grpChg chg="del mod">
          <ac:chgData name="Félix Egan" userId="3799b83a-be0e-4691-8b39-e1dda4d04cc5" providerId="ADAL" clId="{808A1B1F-549C-4F5E-8C39-5F73B5D2509A}" dt="2024-12-05T04:42:44.893" v="14" actId="478"/>
          <ac:grpSpMkLst>
            <pc:docMk/>
            <pc:sldMk cId="0" sldId="293"/>
            <ac:grpSpMk id="12778" creationId="{00000000-0000-0000-0000-000000000000}"/>
          </ac:grpSpMkLst>
        </pc:grpChg>
        <pc:grpChg chg="del">
          <ac:chgData name="Félix Egan" userId="3799b83a-be0e-4691-8b39-e1dda4d04cc5" providerId="ADAL" clId="{808A1B1F-549C-4F5E-8C39-5F73B5D2509A}" dt="2024-12-05T04:42:45.318" v="15" actId="478"/>
          <ac:grpSpMkLst>
            <pc:docMk/>
            <pc:sldMk cId="0" sldId="293"/>
            <ac:grpSpMk id="12784" creationId="{00000000-0000-0000-0000-000000000000}"/>
          </ac:grpSpMkLst>
        </pc:grpChg>
        <pc:grpChg chg="del">
          <ac:chgData name="Félix Egan" userId="3799b83a-be0e-4691-8b39-e1dda4d04cc5" providerId="ADAL" clId="{808A1B1F-549C-4F5E-8C39-5F73B5D2509A}" dt="2024-12-05T04:42:41.635" v="5" actId="478"/>
          <ac:grpSpMkLst>
            <pc:docMk/>
            <pc:sldMk cId="0" sldId="293"/>
            <ac:grpSpMk id="12791" creationId="{00000000-0000-0000-0000-000000000000}"/>
          </ac:grpSpMkLst>
        </pc:grpChg>
        <pc:grpChg chg="del">
          <ac:chgData name="Félix Egan" userId="3799b83a-be0e-4691-8b39-e1dda4d04cc5" providerId="ADAL" clId="{808A1B1F-549C-4F5E-8C39-5F73B5D2509A}" dt="2024-12-05T04:42:52.942" v="34" actId="478"/>
          <ac:grpSpMkLst>
            <pc:docMk/>
            <pc:sldMk cId="0" sldId="293"/>
            <ac:grpSpMk id="12796" creationId="{00000000-0000-0000-0000-000000000000}"/>
          </ac:grpSpMkLst>
        </pc:grpChg>
        <pc:grpChg chg="del">
          <ac:chgData name="Félix Egan" userId="3799b83a-be0e-4691-8b39-e1dda4d04cc5" providerId="ADAL" clId="{808A1B1F-549C-4F5E-8C39-5F73B5D2509A}" dt="2024-12-05T04:42:55.350" v="41" actId="478"/>
          <ac:grpSpMkLst>
            <pc:docMk/>
            <pc:sldMk cId="0" sldId="293"/>
            <ac:grpSpMk id="12814" creationId="{00000000-0000-0000-0000-000000000000}"/>
          </ac:grpSpMkLst>
        </pc:grpChg>
        <pc:grpChg chg="del">
          <ac:chgData name="Félix Egan" userId="3799b83a-be0e-4691-8b39-e1dda4d04cc5" providerId="ADAL" clId="{808A1B1F-549C-4F5E-8C39-5F73B5D2509A}" dt="2024-12-05T04:42:55.009" v="40" actId="478"/>
          <ac:grpSpMkLst>
            <pc:docMk/>
            <pc:sldMk cId="0" sldId="293"/>
            <ac:grpSpMk id="12824" creationId="{00000000-0000-0000-0000-000000000000}"/>
          </ac:grpSpMkLst>
        </pc:grpChg>
        <pc:grpChg chg="del">
          <ac:chgData name="Félix Egan" userId="3799b83a-be0e-4691-8b39-e1dda4d04cc5" providerId="ADAL" clId="{808A1B1F-549C-4F5E-8C39-5F73B5D2509A}" dt="2024-12-05T04:42:57.362" v="48" actId="478"/>
          <ac:grpSpMkLst>
            <pc:docMk/>
            <pc:sldMk cId="0" sldId="293"/>
            <ac:grpSpMk id="12828" creationId="{00000000-0000-0000-0000-000000000000}"/>
          </ac:grpSpMkLst>
        </pc:grpChg>
        <pc:grpChg chg="del">
          <ac:chgData name="Félix Egan" userId="3799b83a-be0e-4691-8b39-e1dda4d04cc5" providerId="ADAL" clId="{808A1B1F-549C-4F5E-8C39-5F73B5D2509A}" dt="2024-12-05T04:43:01.193" v="61" actId="478"/>
          <ac:grpSpMkLst>
            <pc:docMk/>
            <pc:sldMk cId="0" sldId="293"/>
            <ac:grpSpMk id="12832" creationId="{00000000-0000-0000-0000-000000000000}"/>
          </ac:grpSpMkLst>
        </pc:grpChg>
        <pc:grpChg chg="del">
          <ac:chgData name="Félix Egan" userId="3799b83a-be0e-4691-8b39-e1dda4d04cc5" providerId="ADAL" clId="{808A1B1F-549C-4F5E-8C39-5F73B5D2509A}" dt="2024-12-05T04:42:59.305" v="54" actId="478"/>
          <ac:grpSpMkLst>
            <pc:docMk/>
            <pc:sldMk cId="0" sldId="293"/>
            <ac:grpSpMk id="12846" creationId="{00000000-0000-0000-0000-000000000000}"/>
          </ac:grpSpMkLst>
        </pc:grpChg>
        <pc:grpChg chg="del mod">
          <ac:chgData name="Félix Egan" userId="3799b83a-be0e-4691-8b39-e1dda4d04cc5" providerId="ADAL" clId="{808A1B1F-549C-4F5E-8C39-5F73B5D2509A}" dt="2024-12-05T04:42:57.042" v="47" actId="478"/>
          <ac:grpSpMkLst>
            <pc:docMk/>
            <pc:sldMk cId="0" sldId="293"/>
            <ac:grpSpMk id="12854" creationId="{00000000-0000-0000-0000-000000000000}"/>
          </ac:grpSpMkLst>
        </pc:grpChg>
        <pc:grpChg chg="del">
          <ac:chgData name="Félix Egan" userId="3799b83a-be0e-4691-8b39-e1dda4d04cc5" providerId="ADAL" clId="{808A1B1F-549C-4F5E-8C39-5F73B5D2509A}" dt="2024-12-05T04:43:00.881" v="60" actId="478"/>
          <ac:grpSpMkLst>
            <pc:docMk/>
            <pc:sldMk cId="0" sldId="293"/>
            <ac:grpSpMk id="12858" creationId="{00000000-0000-0000-0000-000000000000}"/>
          </ac:grpSpMkLst>
        </pc:grpChg>
      </pc:sldChg>
      <pc:sldChg chg="del modTransition">
        <pc:chgData name="Félix Egan" userId="3799b83a-be0e-4691-8b39-e1dda4d04cc5" providerId="ADAL" clId="{808A1B1F-549C-4F5E-8C39-5F73B5D2509A}" dt="2024-12-05T18:39:14.594" v="8115" actId="47"/>
        <pc:sldMkLst>
          <pc:docMk/>
          <pc:sldMk cId="0" sldId="294"/>
        </pc:sldMkLst>
      </pc:sldChg>
      <pc:sldChg chg="del">
        <pc:chgData name="Félix Egan" userId="3799b83a-be0e-4691-8b39-e1dda4d04cc5" providerId="ADAL" clId="{808A1B1F-549C-4F5E-8C39-5F73B5D2509A}" dt="2024-12-05T04:41:59.975" v="0" actId="2696"/>
        <pc:sldMkLst>
          <pc:docMk/>
          <pc:sldMk cId="0" sldId="295"/>
        </pc:sldMkLst>
      </pc:sldChg>
      <pc:sldChg chg="modSp add del mod ord">
        <pc:chgData name="Félix Egan" userId="3799b83a-be0e-4691-8b39-e1dda4d04cc5" providerId="ADAL" clId="{808A1B1F-549C-4F5E-8C39-5F73B5D2509A}" dt="2024-12-05T05:03:31.587" v="1007" actId="2696"/>
        <pc:sldMkLst>
          <pc:docMk/>
          <pc:sldMk cId="96321835" sldId="295"/>
        </pc:sldMkLst>
        <pc:spChg chg="mod">
          <ac:chgData name="Félix Egan" userId="3799b83a-be0e-4691-8b39-e1dda4d04cc5" providerId="ADAL" clId="{808A1B1F-549C-4F5E-8C39-5F73B5D2509A}" dt="2024-12-05T05:03:12.799" v="1005" actId="1036"/>
          <ac:spMkLst>
            <pc:docMk/>
            <pc:sldMk cId="96321835" sldId="295"/>
            <ac:spMk id="1533" creationId="{BDF25E7B-C2F6-42C3-7A03-EFB7D251A244}"/>
          </ac:spMkLst>
        </pc:spChg>
        <pc:spChg chg="mod">
          <ac:chgData name="Félix Egan" userId="3799b83a-be0e-4691-8b39-e1dda4d04cc5" providerId="ADAL" clId="{808A1B1F-549C-4F5E-8C39-5F73B5D2509A}" dt="2024-12-05T05:02:57.251" v="994" actId="1035"/>
          <ac:spMkLst>
            <pc:docMk/>
            <pc:sldMk cId="96321835" sldId="295"/>
            <ac:spMk id="1534" creationId="{FF1530C9-931A-2C72-3D46-9E13061484CC}"/>
          </ac:spMkLst>
        </pc:spChg>
        <pc:cxnChg chg="mod">
          <ac:chgData name="Félix Egan" userId="3799b83a-be0e-4691-8b39-e1dda4d04cc5" providerId="ADAL" clId="{808A1B1F-549C-4F5E-8C39-5F73B5D2509A}" dt="2024-12-05T05:02:57.251" v="994" actId="1035"/>
          <ac:cxnSpMkLst>
            <pc:docMk/>
            <pc:sldMk cId="96321835" sldId="295"/>
            <ac:cxnSpMk id="1561" creationId="{8EAD96FB-6BB6-BEBF-1822-89483D5F3A35}"/>
          </ac:cxnSpMkLst>
        </pc:cxnChg>
      </pc:sldChg>
      <pc:sldChg chg="modSp add del mod">
        <pc:chgData name="Félix Egan" userId="3799b83a-be0e-4691-8b39-e1dda4d04cc5" providerId="ADAL" clId="{808A1B1F-549C-4F5E-8C39-5F73B5D2509A}" dt="2024-12-05T05:04:35.961" v="1031" actId="2696"/>
        <pc:sldMkLst>
          <pc:docMk/>
          <pc:sldMk cId="3610978525" sldId="296"/>
        </pc:sldMkLst>
        <pc:spChg chg="mod">
          <ac:chgData name="Félix Egan" userId="3799b83a-be0e-4691-8b39-e1dda4d04cc5" providerId="ADAL" clId="{808A1B1F-549C-4F5E-8C39-5F73B5D2509A}" dt="2024-12-05T04:57:33.654" v="499" actId="14100"/>
          <ac:spMkLst>
            <pc:docMk/>
            <pc:sldMk cId="3610978525" sldId="296"/>
            <ac:spMk id="1534" creationId="{B478DA73-F456-7110-6037-F692F043A34A}"/>
          </ac:spMkLst>
        </pc:spChg>
      </pc:sldChg>
      <pc:sldChg chg="modSp add del mod">
        <pc:chgData name="Félix Egan" userId="3799b83a-be0e-4691-8b39-e1dda4d04cc5" providerId="ADAL" clId="{808A1B1F-549C-4F5E-8C39-5F73B5D2509A}" dt="2024-12-05T05:04:35.961" v="1031" actId="2696"/>
        <pc:sldMkLst>
          <pc:docMk/>
          <pc:sldMk cId="2245658957" sldId="297"/>
        </pc:sldMkLst>
        <pc:spChg chg="mod">
          <ac:chgData name="Félix Egan" userId="3799b83a-be0e-4691-8b39-e1dda4d04cc5" providerId="ADAL" clId="{808A1B1F-549C-4F5E-8C39-5F73B5D2509A}" dt="2024-12-05T04:57:40.272" v="503" actId="14100"/>
          <ac:spMkLst>
            <pc:docMk/>
            <pc:sldMk cId="2245658957" sldId="297"/>
            <ac:spMk id="1534" creationId="{DED9ABE8-1C29-64E8-2D9F-C263DC3D6B93}"/>
          </ac:spMkLst>
        </pc:spChg>
      </pc:sldChg>
      <pc:sldChg chg="modSp add del mod">
        <pc:chgData name="Félix Egan" userId="3799b83a-be0e-4691-8b39-e1dda4d04cc5" providerId="ADAL" clId="{808A1B1F-549C-4F5E-8C39-5F73B5D2509A}" dt="2024-12-05T05:04:35.961" v="1031" actId="2696"/>
        <pc:sldMkLst>
          <pc:docMk/>
          <pc:sldMk cId="3764842130" sldId="298"/>
        </pc:sldMkLst>
        <pc:spChg chg="mod">
          <ac:chgData name="Félix Egan" userId="3799b83a-be0e-4691-8b39-e1dda4d04cc5" providerId="ADAL" clId="{808A1B1F-549C-4F5E-8C39-5F73B5D2509A}" dt="2024-12-05T04:57:44.521" v="506" actId="14100"/>
          <ac:spMkLst>
            <pc:docMk/>
            <pc:sldMk cId="3764842130" sldId="298"/>
            <ac:spMk id="1534" creationId="{D7925642-34A7-C4DD-855B-418C2D65D561}"/>
          </ac:spMkLst>
        </pc:spChg>
      </pc:sldChg>
      <pc:sldChg chg="addSp delSp modSp new del mod modTransition">
        <pc:chgData name="Félix Egan" userId="3799b83a-be0e-4691-8b39-e1dda4d04cc5" providerId="ADAL" clId="{808A1B1F-549C-4F5E-8C39-5F73B5D2509A}" dt="2024-12-05T18:39:14.594" v="8115" actId="47"/>
        <pc:sldMkLst>
          <pc:docMk/>
          <pc:sldMk cId="3824469105" sldId="299"/>
        </pc:sldMkLst>
        <pc:spChg chg="del">
          <ac:chgData name="Félix Egan" userId="3799b83a-be0e-4691-8b39-e1dda4d04cc5" providerId="ADAL" clId="{808A1B1F-549C-4F5E-8C39-5F73B5D2509A}" dt="2024-12-05T04:59:55.604" v="717" actId="478"/>
          <ac:spMkLst>
            <pc:docMk/>
            <pc:sldMk cId="3824469105" sldId="299"/>
            <ac:spMk id="2" creationId="{4D21C7E6-FC80-400F-4029-14A840B3336A}"/>
          </ac:spMkLst>
        </pc:spChg>
        <pc:spChg chg="del">
          <ac:chgData name="Félix Egan" userId="3799b83a-be0e-4691-8b39-e1dda4d04cc5" providerId="ADAL" clId="{808A1B1F-549C-4F5E-8C39-5F73B5D2509A}" dt="2024-12-05T04:59:55.604" v="717" actId="478"/>
          <ac:spMkLst>
            <pc:docMk/>
            <pc:sldMk cId="3824469105" sldId="299"/>
            <ac:spMk id="3" creationId="{AB65669D-D1F0-5DD4-FA4D-136913DFB1A7}"/>
          </ac:spMkLst>
        </pc:spChg>
        <pc:spChg chg="del">
          <ac:chgData name="Félix Egan" userId="3799b83a-be0e-4691-8b39-e1dda4d04cc5" providerId="ADAL" clId="{808A1B1F-549C-4F5E-8C39-5F73B5D2509A}" dt="2024-12-05T04:59:55.604" v="717" actId="478"/>
          <ac:spMkLst>
            <pc:docMk/>
            <pc:sldMk cId="3824469105" sldId="299"/>
            <ac:spMk id="4" creationId="{B7F1D2DD-E164-65D3-443B-18EC30C2CE2E}"/>
          </ac:spMkLst>
        </pc:spChg>
        <pc:spChg chg="add mod">
          <ac:chgData name="Félix Egan" userId="3799b83a-be0e-4691-8b39-e1dda4d04cc5" providerId="ADAL" clId="{808A1B1F-549C-4F5E-8C39-5F73B5D2509A}" dt="2024-12-05T05:01:14.244" v="751" actId="1076"/>
          <ac:spMkLst>
            <pc:docMk/>
            <pc:sldMk cId="3824469105" sldId="299"/>
            <ac:spMk id="5" creationId="{B618C4EF-9100-40F6-28F9-6D077989E890}"/>
          </ac:spMkLst>
        </pc:spChg>
      </pc:sldChg>
      <pc:sldChg chg="addSp delSp modSp add mod modTransition">
        <pc:chgData name="Félix Egan" userId="3799b83a-be0e-4691-8b39-e1dda4d04cc5" providerId="ADAL" clId="{808A1B1F-549C-4F5E-8C39-5F73B5D2509A}" dt="2024-12-05T22:55:32.993" v="9471" actId="20577"/>
        <pc:sldMkLst>
          <pc:docMk/>
          <pc:sldMk cId="372370486" sldId="300"/>
        </pc:sldMkLst>
        <pc:spChg chg="add mod">
          <ac:chgData name="Félix Egan" userId="3799b83a-be0e-4691-8b39-e1dda4d04cc5" providerId="ADAL" clId="{808A1B1F-549C-4F5E-8C39-5F73B5D2509A}" dt="2024-12-05T05:28:01.356" v="2621"/>
          <ac:spMkLst>
            <pc:docMk/>
            <pc:sldMk cId="372370486" sldId="300"/>
            <ac:spMk id="2" creationId="{2712F6A2-A255-E724-AA0E-57B713AB947D}"/>
          </ac:spMkLst>
        </pc:spChg>
        <pc:spChg chg="del">
          <ac:chgData name="Félix Egan" userId="3799b83a-be0e-4691-8b39-e1dda4d04cc5" providerId="ADAL" clId="{808A1B1F-549C-4F5E-8C39-5F73B5D2509A}" dt="2024-12-05T05:12:20.094" v="2128" actId="478"/>
          <ac:spMkLst>
            <pc:docMk/>
            <pc:sldMk cId="372370486" sldId="300"/>
            <ac:spMk id="3" creationId="{1CF9E525-9E63-3BEB-8949-94C903C7F166}"/>
          </ac:spMkLst>
        </pc:spChg>
        <pc:spChg chg="add mod">
          <ac:chgData name="Félix Egan" userId="3799b83a-be0e-4691-8b39-e1dda4d04cc5" providerId="ADAL" clId="{808A1B1F-549C-4F5E-8C39-5F73B5D2509A}" dt="2024-12-05T06:37:59.888" v="4515" actId="113"/>
          <ac:spMkLst>
            <pc:docMk/>
            <pc:sldMk cId="372370486" sldId="300"/>
            <ac:spMk id="4" creationId="{15839B97-A124-4D3E-9FF1-65E6AC6E8D3E}"/>
          </ac:spMkLst>
        </pc:spChg>
        <pc:spChg chg="add mod">
          <ac:chgData name="Félix Egan" userId="3799b83a-be0e-4691-8b39-e1dda4d04cc5" providerId="ADAL" clId="{808A1B1F-549C-4F5E-8C39-5F73B5D2509A}" dt="2024-12-05T05:28:01.356" v="2621"/>
          <ac:spMkLst>
            <pc:docMk/>
            <pc:sldMk cId="372370486" sldId="300"/>
            <ac:spMk id="5" creationId="{4F1B1C43-3C6D-E423-107F-28C4F30BD153}"/>
          </ac:spMkLst>
        </pc:spChg>
        <pc:spChg chg="add mod">
          <ac:chgData name="Félix Egan" userId="3799b83a-be0e-4691-8b39-e1dda4d04cc5" providerId="ADAL" clId="{808A1B1F-549C-4F5E-8C39-5F73B5D2509A}" dt="2024-12-05T05:28:01.356" v="2621"/>
          <ac:spMkLst>
            <pc:docMk/>
            <pc:sldMk cId="372370486" sldId="300"/>
            <ac:spMk id="6" creationId="{55146F11-E8B9-2830-DEB3-7C21729EF3E9}"/>
          </ac:spMkLst>
        </pc:spChg>
        <pc:spChg chg="add mod">
          <ac:chgData name="Félix Egan" userId="3799b83a-be0e-4691-8b39-e1dda4d04cc5" providerId="ADAL" clId="{808A1B1F-549C-4F5E-8C39-5F73B5D2509A}" dt="2024-12-05T05:28:01.356" v="2621"/>
          <ac:spMkLst>
            <pc:docMk/>
            <pc:sldMk cId="372370486" sldId="300"/>
            <ac:spMk id="7" creationId="{F264C734-FA5A-8B5B-BABF-0579CDC3F9D5}"/>
          </ac:spMkLst>
        </pc:spChg>
        <pc:spChg chg="add mod">
          <ac:chgData name="Félix Egan" userId="3799b83a-be0e-4691-8b39-e1dda4d04cc5" providerId="ADAL" clId="{808A1B1F-549C-4F5E-8C39-5F73B5D2509A}" dt="2024-12-05T05:28:01.356" v="2621"/>
          <ac:spMkLst>
            <pc:docMk/>
            <pc:sldMk cId="372370486" sldId="300"/>
            <ac:spMk id="8" creationId="{DE7A71A8-B58C-BC10-F933-8760C4F51AEC}"/>
          </ac:spMkLst>
        </pc:spChg>
        <pc:spChg chg="add mod">
          <ac:chgData name="Félix Egan" userId="3799b83a-be0e-4691-8b39-e1dda4d04cc5" providerId="ADAL" clId="{808A1B1F-549C-4F5E-8C39-5F73B5D2509A}" dt="2024-12-05T05:28:01.356" v="2621"/>
          <ac:spMkLst>
            <pc:docMk/>
            <pc:sldMk cId="372370486" sldId="300"/>
            <ac:spMk id="9" creationId="{1F322E4C-0413-6B55-52B8-748C28DA13B8}"/>
          </ac:spMkLst>
        </pc:spChg>
        <pc:spChg chg="add mod">
          <ac:chgData name="Félix Egan" userId="3799b83a-be0e-4691-8b39-e1dda4d04cc5" providerId="ADAL" clId="{808A1B1F-549C-4F5E-8C39-5F73B5D2509A}" dt="2024-12-05T05:28:01.356" v="2621"/>
          <ac:spMkLst>
            <pc:docMk/>
            <pc:sldMk cId="372370486" sldId="300"/>
            <ac:spMk id="10" creationId="{91CABFCA-841D-2E50-B4AC-B9BBCC9970DC}"/>
          </ac:spMkLst>
        </pc:spChg>
        <pc:spChg chg="add mod">
          <ac:chgData name="Félix Egan" userId="3799b83a-be0e-4691-8b39-e1dda4d04cc5" providerId="ADAL" clId="{808A1B1F-549C-4F5E-8C39-5F73B5D2509A}" dt="2024-12-05T05:28:01.356" v="2621"/>
          <ac:spMkLst>
            <pc:docMk/>
            <pc:sldMk cId="372370486" sldId="300"/>
            <ac:spMk id="11" creationId="{771A70A0-B7BC-AE82-C729-A55689C77F50}"/>
          </ac:spMkLst>
        </pc:spChg>
        <pc:spChg chg="add mod">
          <ac:chgData name="Félix Egan" userId="3799b83a-be0e-4691-8b39-e1dda4d04cc5" providerId="ADAL" clId="{808A1B1F-549C-4F5E-8C39-5F73B5D2509A}" dt="2024-12-05T05:28:01.356" v="2621"/>
          <ac:spMkLst>
            <pc:docMk/>
            <pc:sldMk cId="372370486" sldId="300"/>
            <ac:spMk id="12" creationId="{D13FA891-A7B5-8092-BA1B-C1CF1A9FD8CC}"/>
          </ac:spMkLst>
        </pc:spChg>
        <pc:spChg chg="mod">
          <ac:chgData name="Félix Egan" userId="3799b83a-be0e-4691-8b39-e1dda4d04cc5" providerId="ADAL" clId="{808A1B1F-549C-4F5E-8C39-5F73B5D2509A}" dt="2024-12-05T22:55:32.993" v="9471" actId="20577"/>
          <ac:spMkLst>
            <pc:docMk/>
            <pc:sldMk cId="372370486" sldId="300"/>
            <ac:spMk id="1533" creationId="{E1592A79-8110-451B-D015-06C0D33765BA}"/>
          </ac:spMkLst>
        </pc:spChg>
        <pc:spChg chg="mod">
          <ac:chgData name="Félix Egan" userId="3799b83a-be0e-4691-8b39-e1dda4d04cc5" providerId="ADAL" clId="{808A1B1F-549C-4F5E-8C39-5F73B5D2509A}" dt="2024-12-05T05:04:15.695" v="1027" actId="1038"/>
          <ac:spMkLst>
            <pc:docMk/>
            <pc:sldMk cId="372370486" sldId="300"/>
            <ac:spMk id="1534" creationId="{BC2B18B0-F288-7E0B-2582-16265F20BD00}"/>
          </ac:spMkLst>
        </pc:spChg>
        <pc:cxnChg chg="add mod">
          <ac:chgData name="Félix Egan" userId="3799b83a-be0e-4691-8b39-e1dda4d04cc5" providerId="ADAL" clId="{808A1B1F-549C-4F5E-8C39-5F73B5D2509A}" dt="2024-12-05T05:31:57.109" v="2712" actId="14100"/>
          <ac:cxnSpMkLst>
            <pc:docMk/>
            <pc:sldMk cId="372370486" sldId="300"/>
            <ac:cxnSpMk id="13" creationId="{5AC3D453-D79D-5303-4751-DB68D2BA0ABD}"/>
          </ac:cxnSpMkLst>
        </pc:cxnChg>
      </pc:sldChg>
      <pc:sldChg chg="add del">
        <pc:chgData name="Félix Egan" userId="3799b83a-be0e-4691-8b39-e1dda4d04cc5" providerId="ADAL" clId="{808A1B1F-549C-4F5E-8C39-5F73B5D2509A}" dt="2024-12-05T05:00:11.523" v="719" actId="2696"/>
        <pc:sldMkLst>
          <pc:docMk/>
          <pc:sldMk cId="3326351279" sldId="300"/>
        </pc:sldMkLst>
      </pc:sldChg>
      <pc:sldChg chg="addSp delSp modSp add mod modTransition">
        <pc:chgData name="Félix Egan" userId="3799b83a-be0e-4691-8b39-e1dda4d04cc5" providerId="ADAL" clId="{808A1B1F-549C-4F5E-8C39-5F73B5D2509A}" dt="2024-12-05T16:19:33.656" v="6453"/>
        <pc:sldMkLst>
          <pc:docMk/>
          <pc:sldMk cId="3442386075" sldId="301"/>
        </pc:sldMkLst>
        <pc:spChg chg="add mod">
          <ac:chgData name="Félix Egan" userId="3799b83a-be0e-4691-8b39-e1dda4d04cc5" providerId="ADAL" clId="{808A1B1F-549C-4F5E-8C39-5F73B5D2509A}" dt="2024-12-05T05:28:03.619" v="2622"/>
          <ac:spMkLst>
            <pc:docMk/>
            <pc:sldMk cId="3442386075" sldId="301"/>
            <ac:spMk id="2" creationId="{084EF482-0C33-1078-F140-6C583EEAC40A}"/>
          </ac:spMkLst>
        </pc:spChg>
        <pc:spChg chg="del">
          <ac:chgData name="Félix Egan" userId="3799b83a-be0e-4691-8b39-e1dda4d04cc5" providerId="ADAL" clId="{808A1B1F-549C-4F5E-8C39-5F73B5D2509A}" dt="2024-12-05T05:12:21.155" v="2129" actId="478"/>
          <ac:spMkLst>
            <pc:docMk/>
            <pc:sldMk cId="3442386075" sldId="301"/>
            <ac:spMk id="3" creationId="{535AE3E5-BBD8-9393-F110-D61ECCC76CA9}"/>
          </ac:spMkLst>
        </pc:spChg>
        <pc:spChg chg="add mod">
          <ac:chgData name="Félix Egan" userId="3799b83a-be0e-4691-8b39-e1dda4d04cc5" providerId="ADAL" clId="{808A1B1F-549C-4F5E-8C39-5F73B5D2509A}" dt="2024-12-05T05:28:03.619" v="2622"/>
          <ac:spMkLst>
            <pc:docMk/>
            <pc:sldMk cId="3442386075" sldId="301"/>
            <ac:spMk id="4" creationId="{A01F7DB5-2EC1-0B74-F543-A6EEEF0BCFD0}"/>
          </ac:spMkLst>
        </pc:spChg>
        <pc:spChg chg="add mod">
          <ac:chgData name="Félix Egan" userId="3799b83a-be0e-4691-8b39-e1dda4d04cc5" providerId="ADAL" clId="{808A1B1F-549C-4F5E-8C39-5F73B5D2509A}" dt="2024-12-05T06:38:06.388" v="4517" actId="115"/>
          <ac:spMkLst>
            <pc:docMk/>
            <pc:sldMk cId="3442386075" sldId="301"/>
            <ac:spMk id="5" creationId="{7D04F55D-86A8-A7E5-5FF5-8B32C61EF24E}"/>
          </ac:spMkLst>
        </pc:spChg>
        <pc:spChg chg="add mod">
          <ac:chgData name="Félix Egan" userId="3799b83a-be0e-4691-8b39-e1dda4d04cc5" providerId="ADAL" clId="{808A1B1F-549C-4F5E-8C39-5F73B5D2509A}" dt="2024-12-05T05:28:03.619" v="2622"/>
          <ac:spMkLst>
            <pc:docMk/>
            <pc:sldMk cId="3442386075" sldId="301"/>
            <ac:spMk id="6" creationId="{D59C599B-9832-2CBA-6DCE-9283C27DF2BC}"/>
          </ac:spMkLst>
        </pc:spChg>
        <pc:spChg chg="add mod">
          <ac:chgData name="Félix Egan" userId="3799b83a-be0e-4691-8b39-e1dda4d04cc5" providerId="ADAL" clId="{808A1B1F-549C-4F5E-8C39-5F73B5D2509A}" dt="2024-12-05T05:28:03.619" v="2622"/>
          <ac:spMkLst>
            <pc:docMk/>
            <pc:sldMk cId="3442386075" sldId="301"/>
            <ac:spMk id="7" creationId="{B3A24399-EC79-50E7-32BE-E20734E7A4D1}"/>
          </ac:spMkLst>
        </pc:spChg>
        <pc:spChg chg="add mod">
          <ac:chgData name="Félix Egan" userId="3799b83a-be0e-4691-8b39-e1dda4d04cc5" providerId="ADAL" clId="{808A1B1F-549C-4F5E-8C39-5F73B5D2509A}" dt="2024-12-05T05:28:03.619" v="2622"/>
          <ac:spMkLst>
            <pc:docMk/>
            <pc:sldMk cId="3442386075" sldId="301"/>
            <ac:spMk id="8" creationId="{9FB91306-D0B5-DC6D-8754-1428002FA4BA}"/>
          </ac:spMkLst>
        </pc:spChg>
        <pc:spChg chg="add mod">
          <ac:chgData name="Félix Egan" userId="3799b83a-be0e-4691-8b39-e1dda4d04cc5" providerId="ADAL" clId="{808A1B1F-549C-4F5E-8C39-5F73B5D2509A}" dt="2024-12-05T05:28:03.619" v="2622"/>
          <ac:spMkLst>
            <pc:docMk/>
            <pc:sldMk cId="3442386075" sldId="301"/>
            <ac:spMk id="9" creationId="{7B5354B5-AD50-9299-C279-3E7103324F86}"/>
          </ac:spMkLst>
        </pc:spChg>
        <pc:spChg chg="add mod">
          <ac:chgData name="Félix Egan" userId="3799b83a-be0e-4691-8b39-e1dda4d04cc5" providerId="ADAL" clId="{808A1B1F-549C-4F5E-8C39-5F73B5D2509A}" dt="2024-12-05T05:28:03.619" v="2622"/>
          <ac:spMkLst>
            <pc:docMk/>
            <pc:sldMk cId="3442386075" sldId="301"/>
            <ac:spMk id="10" creationId="{28889DFE-91DB-F1DD-A76C-565DB705F65D}"/>
          </ac:spMkLst>
        </pc:spChg>
        <pc:spChg chg="add mod">
          <ac:chgData name="Félix Egan" userId="3799b83a-be0e-4691-8b39-e1dda4d04cc5" providerId="ADAL" clId="{808A1B1F-549C-4F5E-8C39-5F73B5D2509A}" dt="2024-12-05T05:28:03.619" v="2622"/>
          <ac:spMkLst>
            <pc:docMk/>
            <pc:sldMk cId="3442386075" sldId="301"/>
            <ac:spMk id="11" creationId="{9644B74E-5016-E25D-76F7-45D2794E53F6}"/>
          </ac:spMkLst>
        </pc:spChg>
        <pc:spChg chg="add mod">
          <ac:chgData name="Félix Egan" userId="3799b83a-be0e-4691-8b39-e1dda4d04cc5" providerId="ADAL" clId="{808A1B1F-549C-4F5E-8C39-5F73B5D2509A}" dt="2024-12-05T05:28:03.619" v="2622"/>
          <ac:spMkLst>
            <pc:docMk/>
            <pc:sldMk cId="3442386075" sldId="301"/>
            <ac:spMk id="12" creationId="{9C3D9818-ECDD-FCBE-C903-BD386B8F3EE0}"/>
          </ac:spMkLst>
        </pc:spChg>
        <pc:spChg chg="mod">
          <ac:chgData name="Félix Egan" userId="3799b83a-be0e-4691-8b39-e1dda4d04cc5" providerId="ADAL" clId="{808A1B1F-549C-4F5E-8C39-5F73B5D2509A}" dt="2024-12-05T05:06:06.567" v="1295" actId="20577"/>
          <ac:spMkLst>
            <pc:docMk/>
            <pc:sldMk cId="3442386075" sldId="301"/>
            <ac:spMk id="1533" creationId="{EEB72A1D-2604-D80D-256A-4155DD062883}"/>
          </ac:spMkLst>
        </pc:spChg>
        <pc:spChg chg="mod">
          <ac:chgData name="Félix Egan" userId="3799b83a-be0e-4691-8b39-e1dda4d04cc5" providerId="ADAL" clId="{808A1B1F-549C-4F5E-8C39-5F73B5D2509A}" dt="2024-12-05T05:04:31.491" v="1030" actId="20577"/>
          <ac:spMkLst>
            <pc:docMk/>
            <pc:sldMk cId="3442386075" sldId="301"/>
            <ac:spMk id="1534" creationId="{F9F9CAC6-BD76-912D-1DE3-5DDB5E5B4440}"/>
          </ac:spMkLst>
        </pc:spChg>
        <pc:cxnChg chg="add mod">
          <ac:chgData name="Félix Egan" userId="3799b83a-be0e-4691-8b39-e1dda4d04cc5" providerId="ADAL" clId="{808A1B1F-549C-4F5E-8C39-5F73B5D2509A}" dt="2024-12-05T05:32:16.603" v="2740" actId="14100"/>
          <ac:cxnSpMkLst>
            <pc:docMk/>
            <pc:sldMk cId="3442386075" sldId="301"/>
            <ac:cxnSpMk id="13" creationId="{C8DAF0CA-DB31-8222-4EA2-C2139B192D82}"/>
          </ac:cxnSpMkLst>
        </pc:cxnChg>
      </pc:sldChg>
      <pc:sldChg chg="addSp delSp modSp add mod modTransition">
        <pc:chgData name="Félix Egan" userId="3799b83a-be0e-4691-8b39-e1dda4d04cc5" providerId="ADAL" clId="{808A1B1F-549C-4F5E-8C39-5F73B5D2509A}" dt="2024-12-05T16:19:33.656" v="6453"/>
        <pc:sldMkLst>
          <pc:docMk/>
          <pc:sldMk cId="86815750" sldId="302"/>
        </pc:sldMkLst>
        <pc:spChg chg="add mod">
          <ac:chgData name="Félix Egan" userId="3799b83a-be0e-4691-8b39-e1dda4d04cc5" providerId="ADAL" clId="{808A1B1F-549C-4F5E-8C39-5F73B5D2509A}" dt="2024-12-05T05:28:04.517" v="2623"/>
          <ac:spMkLst>
            <pc:docMk/>
            <pc:sldMk cId="86815750" sldId="302"/>
            <ac:spMk id="2" creationId="{42BA47ED-8A58-388F-0A26-EB06AD787DA9}"/>
          </ac:spMkLst>
        </pc:spChg>
        <pc:spChg chg="del">
          <ac:chgData name="Félix Egan" userId="3799b83a-be0e-4691-8b39-e1dda4d04cc5" providerId="ADAL" clId="{808A1B1F-549C-4F5E-8C39-5F73B5D2509A}" dt="2024-12-05T05:12:22.211" v="2130" actId="478"/>
          <ac:spMkLst>
            <pc:docMk/>
            <pc:sldMk cId="86815750" sldId="302"/>
            <ac:spMk id="3" creationId="{266DBAC1-2E07-0BAE-5B6A-DDB05598E41A}"/>
          </ac:spMkLst>
        </pc:spChg>
        <pc:spChg chg="add mod">
          <ac:chgData name="Félix Egan" userId="3799b83a-be0e-4691-8b39-e1dda4d04cc5" providerId="ADAL" clId="{808A1B1F-549C-4F5E-8C39-5F73B5D2509A}" dt="2024-12-05T05:28:04.517" v="2623"/>
          <ac:spMkLst>
            <pc:docMk/>
            <pc:sldMk cId="86815750" sldId="302"/>
            <ac:spMk id="4" creationId="{4BBCC865-03BE-DB6E-AEA9-02F9A1BEF773}"/>
          </ac:spMkLst>
        </pc:spChg>
        <pc:spChg chg="add mod">
          <ac:chgData name="Félix Egan" userId="3799b83a-be0e-4691-8b39-e1dda4d04cc5" providerId="ADAL" clId="{808A1B1F-549C-4F5E-8C39-5F73B5D2509A}" dt="2024-12-05T05:28:04.517" v="2623"/>
          <ac:spMkLst>
            <pc:docMk/>
            <pc:sldMk cId="86815750" sldId="302"/>
            <ac:spMk id="5" creationId="{47F11744-F862-2143-F151-846A5A04FDC3}"/>
          </ac:spMkLst>
        </pc:spChg>
        <pc:spChg chg="add mod">
          <ac:chgData name="Félix Egan" userId="3799b83a-be0e-4691-8b39-e1dda4d04cc5" providerId="ADAL" clId="{808A1B1F-549C-4F5E-8C39-5F73B5D2509A}" dt="2024-12-05T06:38:12.166" v="4519" actId="115"/>
          <ac:spMkLst>
            <pc:docMk/>
            <pc:sldMk cId="86815750" sldId="302"/>
            <ac:spMk id="6" creationId="{A6F127FE-FE3E-52AD-3293-3B8DFEE22A3F}"/>
          </ac:spMkLst>
        </pc:spChg>
        <pc:spChg chg="add mod">
          <ac:chgData name="Félix Egan" userId="3799b83a-be0e-4691-8b39-e1dda4d04cc5" providerId="ADAL" clId="{808A1B1F-549C-4F5E-8C39-5F73B5D2509A}" dt="2024-12-05T05:28:04.517" v="2623"/>
          <ac:spMkLst>
            <pc:docMk/>
            <pc:sldMk cId="86815750" sldId="302"/>
            <ac:spMk id="7" creationId="{E70A548A-6BCE-BC6F-D745-BBC3EB5A3C8E}"/>
          </ac:spMkLst>
        </pc:spChg>
        <pc:spChg chg="add mod">
          <ac:chgData name="Félix Egan" userId="3799b83a-be0e-4691-8b39-e1dda4d04cc5" providerId="ADAL" clId="{808A1B1F-549C-4F5E-8C39-5F73B5D2509A}" dt="2024-12-05T05:28:04.517" v="2623"/>
          <ac:spMkLst>
            <pc:docMk/>
            <pc:sldMk cId="86815750" sldId="302"/>
            <ac:spMk id="8" creationId="{46C9A212-A69A-CC2A-58C1-CB49D805915F}"/>
          </ac:spMkLst>
        </pc:spChg>
        <pc:spChg chg="add mod">
          <ac:chgData name="Félix Egan" userId="3799b83a-be0e-4691-8b39-e1dda4d04cc5" providerId="ADAL" clId="{808A1B1F-549C-4F5E-8C39-5F73B5D2509A}" dt="2024-12-05T05:28:04.517" v="2623"/>
          <ac:spMkLst>
            <pc:docMk/>
            <pc:sldMk cId="86815750" sldId="302"/>
            <ac:spMk id="9" creationId="{30333594-1EDA-C2FB-FBA5-36B27081A406}"/>
          </ac:spMkLst>
        </pc:spChg>
        <pc:spChg chg="add mod">
          <ac:chgData name="Félix Egan" userId="3799b83a-be0e-4691-8b39-e1dda4d04cc5" providerId="ADAL" clId="{808A1B1F-549C-4F5E-8C39-5F73B5D2509A}" dt="2024-12-05T05:28:04.517" v="2623"/>
          <ac:spMkLst>
            <pc:docMk/>
            <pc:sldMk cId="86815750" sldId="302"/>
            <ac:spMk id="10" creationId="{5594AA47-F61D-1C85-1EA3-6003B3C16F11}"/>
          </ac:spMkLst>
        </pc:spChg>
        <pc:spChg chg="add mod">
          <ac:chgData name="Félix Egan" userId="3799b83a-be0e-4691-8b39-e1dda4d04cc5" providerId="ADAL" clId="{808A1B1F-549C-4F5E-8C39-5F73B5D2509A}" dt="2024-12-05T05:28:04.517" v="2623"/>
          <ac:spMkLst>
            <pc:docMk/>
            <pc:sldMk cId="86815750" sldId="302"/>
            <ac:spMk id="11" creationId="{642C8911-9D72-8EF2-B679-15270C25B777}"/>
          </ac:spMkLst>
        </pc:spChg>
        <pc:spChg chg="add mod">
          <ac:chgData name="Félix Egan" userId="3799b83a-be0e-4691-8b39-e1dda4d04cc5" providerId="ADAL" clId="{808A1B1F-549C-4F5E-8C39-5F73B5D2509A}" dt="2024-12-05T05:28:04.517" v="2623"/>
          <ac:spMkLst>
            <pc:docMk/>
            <pc:sldMk cId="86815750" sldId="302"/>
            <ac:spMk id="12" creationId="{E0062F3E-D488-994D-F1FB-BC6321E81E61}"/>
          </ac:spMkLst>
        </pc:spChg>
        <pc:spChg chg="mod">
          <ac:chgData name="Félix Egan" userId="3799b83a-be0e-4691-8b39-e1dda4d04cc5" providerId="ADAL" clId="{808A1B1F-549C-4F5E-8C39-5F73B5D2509A}" dt="2024-12-05T05:08:16.622" v="1587" actId="20577"/>
          <ac:spMkLst>
            <pc:docMk/>
            <pc:sldMk cId="86815750" sldId="302"/>
            <ac:spMk id="1533" creationId="{01D40207-9174-3565-3552-D239AF7B4B23}"/>
          </ac:spMkLst>
        </pc:spChg>
        <pc:spChg chg="mod">
          <ac:chgData name="Félix Egan" userId="3799b83a-be0e-4691-8b39-e1dda4d04cc5" providerId="ADAL" clId="{808A1B1F-549C-4F5E-8C39-5F73B5D2509A}" dt="2024-12-05T05:06:15.753" v="1298" actId="20577"/>
          <ac:spMkLst>
            <pc:docMk/>
            <pc:sldMk cId="86815750" sldId="302"/>
            <ac:spMk id="1534" creationId="{63601CDE-3F6B-3C3D-16EB-DD9AD34BFC7B}"/>
          </ac:spMkLst>
        </pc:spChg>
        <pc:cxnChg chg="add mod">
          <ac:chgData name="Félix Egan" userId="3799b83a-be0e-4691-8b39-e1dda4d04cc5" providerId="ADAL" clId="{808A1B1F-549C-4F5E-8C39-5F73B5D2509A}" dt="2024-12-05T05:32:26.138" v="2765" actId="14100"/>
          <ac:cxnSpMkLst>
            <pc:docMk/>
            <pc:sldMk cId="86815750" sldId="302"/>
            <ac:cxnSpMk id="13" creationId="{2A75F592-F2EB-D563-6B78-AE1AAE7F6366}"/>
          </ac:cxnSpMkLst>
        </pc:cxnChg>
      </pc:sldChg>
      <pc:sldChg chg="addSp delSp modSp add mod modTransition">
        <pc:chgData name="Félix Egan" userId="3799b83a-be0e-4691-8b39-e1dda4d04cc5" providerId="ADAL" clId="{808A1B1F-549C-4F5E-8C39-5F73B5D2509A}" dt="2024-12-05T16:19:33.656" v="6453"/>
        <pc:sldMkLst>
          <pc:docMk/>
          <pc:sldMk cId="3538814938" sldId="303"/>
        </pc:sldMkLst>
        <pc:spChg chg="del">
          <ac:chgData name="Félix Egan" userId="3799b83a-be0e-4691-8b39-e1dda4d04cc5" providerId="ADAL" clId="{808A1B1F-549C-4F5E-8C39-5F73B5D2509A}" dt="2024-12-05T05:12:23.305" v="2131" actId="478"/>
          <ac:spMkLst>
            <pc:docMk/>
            <pc:sldMk cId="3538814938" sldId="303"/>
            <ac:spMk id="3" creationId="{8F01F6CA-26E2-5C1B-8855-E82A8C79BE88}"/>
          </ac:spMkLst>
        </pc:spChg>
        <pc:spChg chg="add del mod">
          <ac:chgData name="Félix Egan" userId="3799b83a-be0e-4691-8b39-e1dda4d04cc5" providerId="ADAL" clId="{808A1B1F-549C-4F5E-8C39-5F73B5D2509A}" dt="2024-12-05T05:08:42.362" v="1590" actId="478"/>
          <ac:spMkLst>
            <pc:docMk/>
            <pc:sldMk cId="3538814938" sldId="303"/>
            <ac:spMk id="4" creationId="{C72AC18D-5CA6-0390-85B7-9D03FE2C2E0F}"/>
          </ac:spMkLst>
        </pc:spChg>
        <pc:spChg chg="add mod">
          <ac:chgData name="Félix Egan" userId="3799b83a-be0e-4691-8b39-e1dda4d04cc5" providerId="ADAL" clId="{808A1B1F-549C-4F5E-8C39-5F73B5D2509A}" dt="2024-12-05T05:28:05.075" v="2624"/>
          <ac:spMkLst>
            <pc:docMk/>
            <pc:sldMk cId="3538814938" sldId="303"/>
            <ac:spMk id="5" creationId="{6119F61A-8D03-2602-7F86-C27F36D8A5A2}"/>
          </ac:spMkLst>
        </pc:spChg>
        <pc:spChg chg="add mod">
          <ac:chgData name="Félix Egan" userId="3799b83a-be0e-4691-8b39-e1dda4d04cc5" providerId="ADAL" clId="{808A1B1F-549C-4F5E-8C39-5F73B5D2509A}" dt="2024-12-05T05:28:05.075" v="2624"/>
          <ac:spMkLst>
            <pc:docMk/>
            <pc:sldMk cId="3538814938" sldId="303"/>
            <ac:spMk id="6" creationId="{CA2BB668-D7AC-E44A-9286-A8CE43D9E753}"/>
          </ac:spMkLst>
        </pc:spChg>
        <pc:spChg chg="add mod">
          <ac:chgData name="Félix Egan" userId="3799b83a-be0e-4691-8b39-e1dda4d04cc5" providerId="ADAL" clId="{808A1B1F-549C-4F5E-8C39-5F73B5D2509A}" dt="2024-12-05T05:28:05.075" v="2624"/>
          <ac:spMkLst>
            <pc:docMk/>
            <pc:sldMk cId="3538814938" sldId="303"/>
            <ac:spMk id="7" creationId="{EDB7B41B-E183-95EC-77AF-45720FC70679}"/>
          </ac:spMkLst>
        </pc:spChg>
        <pc:spChg chg="add mod">
          <ac:chgData name="Félix Egan" userId="3799b83a-be0e-4691-8b39-e1dda4d04cc5" providerId="ADAL" clId="{808A1B1F-549C-4F5E-8C39-5F73B5D2509A}" dt="2024-12-05T05:28:05.075" v="2624"/>
          <ac:spMkLst>
            <pc:docMk/>
            <pc:sldMk cId="3538814938" sldId="303"/>
            <ac:spMk id="8" creationId="{6483C4E6-A6FA-8192-EF2F-805AB4B7D478}"/>
          </ac:spMkLst>
        </pc:spChg>
        <pc:spChg chg="add mod">
          <ac:chgData name="Félix Egan" userId="3799b83a-be0e-4691-8b39-e1dda4d04cc5" providerId="ADAL" clId="{808A1B1F-549C-4F5E-8C39-5F73B5D2509A}" dt="2024-12-05T06:38:16.295" v="4521" actId="115"/>
          <ac:spMkLst>
            <pc:docMk/>
            <pc:sldMk cId="3538814938" sldId="303"/>
            <ac:spMk id="9" creationId="{431903A3-146D-08CC-F71C-C054C43FE4ED}"/>
          </ac:spMkLst>
        </pc:spChg>
        <pc:spChg chg="add mod">
          <ac:chgData name="Félix Egan" userId="3799b83a-be0e-4691-8b39-e1dda4d04cc5" providerId="ADAL" clId="{808A1B1F-549C-4F5E-8C39-5F73B5D2509A}" dt="2024-12-05T05:28:05.075" v="2624"/>
          <ac:spMkLst>
            <pc:docMk/>
            <pc:sldMk cId="3538814938" sldId="303"/>
            <ac:spMk id="10" creationId="{AC3634A7-9D4C-FAF6-FB83-D92D0168964A}"/>
          </ac:spMkLst>
        </pc:spChg>
        <pc:spChg chg="add mod">
          <ac:chgData name="Félix Egan" userId="3799b83a-be0e-4691-8b39-e1dda4d04cc5" providerId="ADAL" clId="{808A1B1F-549C-4F5E-8C39-5F73B5D2509A}" dt="2024-12-05T05:28:05.075" v="2624"/>
          <ac:spMkLst>
            <pc:docMk/>
            <pc:sldMk cId="3538814938" sldId="303"/>
            <ac:spMk id="11" creationId="{EAB10D5C-DCEE-7A9E-323E-2618BDBEE207}"/>
          </ac:spMkLst>
        </pc:spChg>
        <pc:spChg chg="add mod">
          <ac:chgData name="Félix Egan" userId="3799b83a-be0e-4691-8b39-e1dda4d04cc5" providerId="ADAL" clId="{808A1B1F-549C-4F5E-8C39-5F73B5D2509A}" dt="2024-12-05T05:28:05.075" v="2624"/>
          <ac:spMkLst>
            <pc:docMk/>
            <pc:sldMk cId="3538814938" sldId="303"/>
            <ac:spMk id="12" creationId="{2A7F44B7-7EA9-8FF3-84F6-8FA7A4EEAF69}"/>
          </ac:spMkLst>
        </pc:spChg>
        <pc:spChg chg="add mod">
          <ac:chgData name="Félix Egan" userId="3799b83a-be0e-4691-8b39-e1dda4d04cc5" providerId="ADAL" clId="{808A1B1F-549C-4F5E-8C39-5F73B5D2509A}" dt="2024-12-05T05:28:05.075" v="2624"/>
          <ac:spMkLst>
            <pc:docMk/>
            <pc:sldMk cId="3538814938" sldId="303"/>
            <ac:spMk id="13" creationId="{A813846E-ECD9-5D98-C94F-C8177C930808}"/>
          </ac:spMkLst>
        </pc:spChg>
        <pc:spChg chg="add mod">
          <ac:chgData name="Félix Egan" userId="3799b83a-be0e-4691-8b39-e1dda4d04cc5" providerId="ADAL" clId="{808A1B1F-549C-4F5E-8C39-5F73B5D2509A}" dt="2024-12-05T05:28:05.075" v="2624"/>
          <ac:spMkLst>
            <pc:docMk/>
            <pc:sldMk cId="3538814938" sldId="303"/>
            <ac:spMk id="14" creationId="{83CAA940-B2BF-74D4-FA0A-59DDC866C2EA}"/>
          </ac:spMkLst>
        </pc:spChg>
        <pc:spChg chg="mod">
          <ac:chgData name="Félix Egan" userId="3799b83a-be0e-4691-8b39-e1dda4d04cc5" providerId="ADAL" clId="{808A1B1F-549C-4F5E-8C39-5F73B5D2509A}" dt="2024-12-05T06:47:04.380" v="4926" actId="404"/>
          <ac:spMkLst>
            <pc:docMk/>
            <pc:sldMk cId="3538814938" sldId="303"/>
            <ac:spMk id="1533" creationId="{7F740060-28F0-AF56-27CA-8F62AD0F0B3E}"/>
          </ac:spMkLst>
        </pc:spChg>
        <pc:spChg chg="add del mod">
          <ac:chgData name="Félix Egan" userId="3799b83a-be0e-4691-8b39-e1dda4d04cc5" providerId="ADAL" clId="{808A1B1F-549C-4F5E-8C39-5F73B5D2509A}" dt="2024-12-05T15:37:27.311" v="5311" actId="1076"/>
          <ac:spMkLst>
            <pc:docMk/>
            <pc:sldMk cId="3538814938" sldId="303"/>
            <ac:spMk id="1534" creationId="{E24FE343-9CAE-99AC-2E02-FDCB00B548F5}"/>
          </ac:spMkLst>
        </pc:spChg>
        <pc:grpChg chg="mod">
          <ac:chgData name="Félix Egan" userId="3799b83a-be0e-4691-8b39-e1dda4d04cc5" providerId="ADAL" clId="{808A1B1F-549C-4F5E-8C39-5F73B5D2509A}" dt="2024-12-05T05:09:54.882" v="1837" actId="1036"/>
          <ac:grpSpMkLst>
            <pc:docMk/>
            <pc:sldMk cId="3538814938" sldId="303"/>
            <ac:grpSpMk id="1536" creationId="{D9A5EC3E-FBC1-A947-BC98-57F395EE9F43}"/>
          </ac:grpSpMkLst>
        </pc:grpChg>
        <pc:cxnChg chg="add mod">
          <ac:chgData name="Félix Egan" userId="3799b83a-be0e-4691-8b39-e1dda4d04cc5" providerId="ADAL" clId="{808A1B1F-549C-4F5E-8C39-5F73B5D2509A}" dt="2024-12-05T05:32:33.901" v="2790" actId="14100"/>
          <ac:cxnSpMkLst>
            <pc:docMk/>
            <pc:sldMk cId="3538814938" sldId="303"/>
            <ac:cxnSpMk id="15" creationId="{7378CCB1-7526-47FC-57BA-23C468F2C6E1}"/>
          </ac:cxnSpMkLst>
        </pc:cxnChg>
      </pc:sldChg>
      <pc:sldChg chg="addSp delSp modSp add del mod">
        <pc:chgData name="Félix Egan" userId="3799b83a-be0e-4691-8b39-e1dda4d04cc5" providerId="ADAL" clId="{808A1B1F-549C-4F5E-8C39-5F73B5D2509A}" dt="2024-12-05T05:26:20.755" v="2562" actId="47"/>
        <pc:sldMkLst>
          <pc:docMk/>
          <pc:sldMk cId="1514316696" sldId="304"/>
        </pc:sldMkLst>
        <pc:spChg chg="add del mod">
          <ac:chgData name="Félix Egan" userId="3799b83a-be0e-4691-8b39-e1dda4d04cc5" providerId="ADAL" clId="{808A1B1F-549C-4F5E-8C39-5F73B5D2509A}" dt="2024-12-05T05:13:34.650" v="2143" actId="478"/>
          <ac:spMkLst>
            <pc:docMk/>
            <pc:sldMk cId="1514316696" sldId="304"/>
            <ac:spMk id="3" creationId="{AC1C5825-1D9C-D7DF-7D66-073ABD9507EE}"/>
          </ac:spMkLst>
        </pc:spChg>
        <pc:spChg chg="mod">
          <ac:chgData name="Félix Egan" userId="3799b83a-be0e-4691-8b39-e1dda4d04cc5" providerId="ADAL" clId="{808A1B1F-549C-4F5E-8C39-5F73B5D2509A}" dt="2024-12-05T05:20:26.165" v="2310" actId="1036"/>
          <ac:spMkLst>
            <pc:docMk/>
            <pc:sldMk cId="1514316696" sldId="304"/>
            <ac:spMk id="1512" creationId="{4E29DDD8-072E-9709-7416-166B47CF33D7}"/>
          </ac:spMkLst>
        </pc:spChg>
        <pc:spChg chg="mod">
          <ac:chgData name="Félix Egan" userId="3799b83a-be0e-4691-8b39-e1dda4d04cc5" providerId="ADAL" clId="{808A1B1F-549C-4F5E-8C39-5F73B5D2509A}" dt="2024-12-05T05:20:26.165" v="2310" actId="1036"/>
          <ac:spMkLst>
            <pc:docMk/>
            <pc:sldMk cId="1514316696" sldId="304"/>
            <ac:spMk id="1513" creationId="{C79561BD-D48D-7046-1175-01497844DF57}"/>
          </ac:spMkLst>
        </pc:spChg>
        <pc:spChg chg="del">
          <ac:chgData name="Félix Egan" userId="3799b83a-be0e-4691-8b39-e1dda4d04cc5" providerId="ADAL" clId="{808A1B1F-549C-4F5E-8C39-5F73B5D2509A}" dt="2024-12-05T05:13:32.078" v="2142" actId="478"/>
          <ac:spMkLst>
            <pc:docMk/>
            <pc:sldMk cId="1514316696" sldId="304"/>
            <ac:spMk id="1515" creationId="{F66B8390-126F-E5F0-726F-43CF7E582C95}"/>
          </ac:spMkLst>
        </pc:spChg>
        <pc:spChg chg="mod">
          <ac:chgData name="Félix Egan" userId="3799b83a-be0e-4691-8b39-e1dda4d04cc5" providerId="ADAL" clId="{808A1B1F-549C-4F5E-8C39-5F73B5D2509A}" dt="2024-12-05T05:20:26.165" v="2310" actId="1036"/>
          <ac:spMkLst>
            <pc:docMk/>
            <pc:sldMk cId="1514316696" sldId="304"/>
            <ac:spMk id="1518" creationId="{F3418D84-E829-AF2B-A03F-5229AE1452E9}"/>
          </ac:spMkLst>
        </pc:spChg>
        <pc:spChg chg="mod">
          <ac:chgData name="Félix Egan" userId="3799b83a-be0e-4691-8b39-e1dda4d04cc5" providerId="ADAL" clId="{808A1B1F-549C-4F5E-8C39-5F73B5D2509A}" dt="2024-12-05T05:20:26.165" v="2310" actId="1036"/>
          <ac:spMkLst>
            <pc:docMk/>
            <pc:sldMk cId="1514316696" sldId="304"/>
            <ac:spMk id="1519" creationId="{4A93C72C-947B-6F2E-6962-241C6EA1E227}"/>
          </ac:spMkLst>
        </pc:spChg>
        <pc:cxnChg chg="del">
          <ac:chgData name="Félix Egan" userId="3799b83a-be0e-4691-8b39-e1dda4d04cc5" providerId="ADAL" clId="{808A1B1F-549C-4F5E-8C39-5F73B5D2509A}" dt="2024-12-05T05:13:36.257" v="2144" actId="478"/>
          <ac:cxnSpMkLst>
            <pc:docMk/>
            <pc:sldMk cId="1514316696" sldId="304"/>
            <ac:cxnSpMk id="1521" creationId="{4C0531BC-16BD-B680-CFB3-1A07BBE8E3B9}"/>
          </ac:cxnSpMkLst>
        </pc:cxnChg>
      </pc:sldChg>
      <pc:sldChg chg="addSp delSp modSp new del mod ord modTransition modClrScheme chgLayout">
        <pc:chgData name="Félix Egan" userId="3799b83a-be0e-4691-8b39-e1dda4d04cc5" providerId="ADAL" clId="{808A1B1F-549C-4F5E-8C39-5F73B5D2509A}" dt="2024-12-05T20:41:56.922" v="8648" actId="47"/>
        <pc:sldMkLst>
          <pc:docMk/>
          <pc:sldMk cId="2183892882" sldId="304"/>
        </pc:sldMkLst>
        <pc:spChg chg="del">
          <ac:chgData name="Félix Egan" userId="3799b83a-be0e-4691-8b39-e1dda4d04cc5" providerId="ADAL" clId="{808A1B1F-549C-4F5E-8C39-5F73B5D2509A}" dt="2024-12-05T06:07:26.962" v="3323" actId="478"/>
          <ac:spMkLst>
            <pc:docMk/>
            <pc:sldMk cId="2183892882" sldId="304"/>
            <ac:spMk id="2" creationId="{DAC98F10-CEF4-B97F-BC03-3B71F5C0931B}"/>
          </ac:spMkLst>
        </pc:spChg>
        <pc:spChg chg="del">
          <ac:chgData name="Félix Egan" userId="3799b83a-be0e-4691-8b39-e1dda4d04cc5" providerId="ADAL" clId="{808A1B1F-549C-4F5E-8C39-5F73B5D2509A}" dt="2024-12-05T06:07:26.010" v="3322" actId="478"/>
          <ac:spMkLst>
            <pc:docMk/>
            <pc:sldMk cId="2183892882" sldId="304"/>
            <ac:spMk id="3" creationId="{2DC2DDA6-B919-518F-0F08-BD0823A16673}"/>
          </ac:spMkLst>
        </pc:spChg>
        <pc:spChg chg="del">
          <ac:chgData name="Félix Egan" userId="3799b83a-be0e-4691-8b39-e1dda4d04cc5" providerId="ADAL" clId="{808A1B1F-549C-4F5E-8C39-5F73B5D2509A}" dt="2024-12-05T06:07:27.869" v="3324" actId="478"/>
          <ac:spMkLst>
            <pc:docMk/>
            <pc:sldMk cId="2183892882" sldId="304"/>
            <ac:spMk id="4" creationId="{84C0329D-2469-8F93-E98A-152602182611}"/>
          </ac:spMkLst>
        </pc:spChg>
        <pc:spChg chg="add del mod ord">
          <ac:chgData name="Félix Egan" userId="3799b83a-be0e-4691-8b39-e1dda4d04cc5" providerId="ADAL" clId="{808A1B1F-549C-4F5E-8C39-5F73B5D2509A}" dt="2024-12-05T06:07:38.278" v="3326" actId="700"/>
          <ac:spMkLst>
            <pc:docMk/>
            <pc:sldMk cId="2183892882" sldId="304"/>
            <ac:spMk id="5" creationId="{5D9C7570-FA35-620E-FF10-05DD03D940BD}"/>
          </ac:spMkLst>
        </pc:spChg>
        <pc:spChg chg="add del mod ord">
          <ac:chgData name="Félix Egan" userId="3799b83a-be0e-4691-8b39-e1dda4d04cc5" providerId="ADAL" clId="{808A1B1F-549C-4F5E-8C39-5F73B5D2509A}" dt="2024-12-05T06:07:48.351" v="3327" actId="700"/>
          <ac:spMkLst>
            <pc:docMk/>
            <pc:sldMk cId="2183892882" sldId="304"/>
            <ac:spMk id="6" creationId="{A2302BE5-4B6A-B799-D374-50650966B56D}"/>
          </ac:spMkLst>
        </pc:spChg>
        <pc:spChg chg="add del mod ord">
          <ac:chgData name="Félix Egan" userId="3799b83a-be0e-4691-8b39-e1dda4d04cc5" providerId="ADAL" clId="{808A1B1F-549C-4F5E-8C39-5F73B5D2509A}" dt="2024-12-05T06:07:51.886" v="3328" actId="478"/>
          <ac:spMkLst>
            <pc:docMk/>
            <pc:sldMk cId="2183892882" sldId="304"/>
            <ac:spMk id="7" creationId="{7D0E9374-57F5-2A5C-A79C-ED908D300375}"/>
          </ac:spMkLst>
        </pc:spChg>
        <pc:spChg chg="add mod ord">
          <ac:chgData name="Félix Egan" userId="3799b83a-be0e-4691-8b39-e1dda4d04cc5" providerId="ADAL" clId="{808A1B1F-549C-4F5E-8C39-5F73B5D2509A}" dt="2024-12-05T20:19:30.246" v="8465" actId="20577"/>
          <ac:spMkLst>
            <pc:docMk/>
            <pc:sldMk cId="2183892882" sldId="304"/>
            <ac:spMk id="8" creationId="{9C155450-7189-EF64-456D-D8EEAC5EF1BC}"/>
          </ac:spMkLst>
        </pc:spChg>
      </pc:sldChg>
      <pc:sldChg chg="addSp delSp modSp new mod modTransition modClrScheme chgLayout">
        <pc:chgData name="Félix Egan" userId="3799b83a-be0e-4691-8b39-e1dda4d04cc5" providerId="ADAL" clId="{808A1B1F-549C-4F5E-8C39-5F73B5D2509A}" dt="2024-12-05T23:31:00.790" v="9768" actId="20577"/>
        <pc:sldMkLst>
          <pc:docMk/>
          <pc:sldMk cId="3074681434" sldId="305"/>
        </pc:sldMkLst>
        <pc:spChg chg="del">
          <ac:chgData name="Félix Egan" userId="3799b83a-be0e-4691-8b39-e1dda4d04cc5" providerId="ADAL" clId="{808A1B1F-549C-4F5E-8C39-5F73B5D2509A}" dt="2024-12-05T15:30:39.666" v="4928" actId="700"/>
          <ac:spMkLst>
            <pc:docMk/>
            <pc:sldMk cId="3074681434" sldId="305"/>
            <ac:spMk id="2" creationId="{AA4BAF88-E0D7-5EBA-7523-313EFBA905CE}"/>
          </ac:spMkLst>
        </pc:spChg>
        <pc:spChg chg="del mod ord">
          <ac:chgData name="Félix Egan" userId="3799b83a-be0e-4691-8b39-e1dda4d04cc5" providerId="ADAL" clId="{808A1B1F-549C-4F5E-8C39-5F73B5D2509A}" dt="2024-12-05T15:30:39.666" v="4928" actId="700"/>
          <ac:spMkLst>
            <pc:docMk/>
            <pc:sldMk cId="3074681434" sldId="305"/>
            <ac:spMk id="3" creationId="{C62FD261-526A-76B6-3CFB-1B84309FB620}"/>
          </ac:spMkLst>
        </pc:spChg>
        <pc:spChg chg="add mod ord">
          <ac:chgData name="Félix Egan" userId="3799b83a-be0e-4691-8b39-e1dda4d04cc5" providerId="ADAL" clId="{808A1B1F-549C-4F5E-8C39-5F73B5D2509A}" dt="2024-12-05T23:31:00.790" v="9768" actId="20577"/>
          <ac:spMkLst>
            <pc:docMk/>
            <pc:sldMk cId="3074681434" sldId="305"/>
            <ac:spMk id="4" creationId="{E1221CE6-AEB6-5B36-84C9-95D6D9075698}"/>
          </ac:spMkLst>
        </pc:spChg>
      </pc:sldChg>
      <pc:sldChg chg="addSp delSp modSp add mod modTransition">
        <pc:chgData name="Félix Egan" userId="3799b83a-be0e-4691-8b39-e1dda4d04cc5" providerId="ADAL" clId="{808A1B1F-549C-4F5E-8C39-5F73B5D2509A}" dt="2024-12-05T16:19:33.656" v="6453"/>
        <pc:sldMkLst>
          <pc:docMk/>
          <pc:sldMk cId="50915175" sldId="306"/>
        </pc:sldMkLst>
        <pc:spChg chg="add del">
          <ac:chgData name="Félix Egan" userId="3799b83a-be0e-4691-8b39-e1dda4d04cc5" providerId="ADAL" clId="{808A1B1F-549C-4F5E-8C39-5F73B5D2509A}" dt="2024-12-05T15:41:57.806" v="5431" actId="22"/>
          <ac:spMkLst>
            <pc:docMk/>
            <pc:sldMk cId="50915175" sldId="306"/>
            <ac:spMk id="8" creationId="{8D5D11A2-1527-CFD7-0830-8CEC6D20C1E3}"/>
          </ac:spMkLst>
        </pc:spChg>
        <pc:spChg chg="mod">
          <ac:chgData name="Félix Egan" userId="3799b83a-be0e-4691-8b39-e1dda4d04cc5" providerId="ADAL" clId="{808A1B1F-549C-4F5E-8C39-5F73B5D2509A}" dt="2024-12-05T15:43:09.669" v="5457" actId="20577"/>
          <ac:spMkLst>
            <pc:docMk/>
            <pc:sldMk cId="50915175" sldId="306"/>
            <ac:spMk id="1648" creationId="{5A8FEA92-2A42-E659-B3EF-CB2E3CC1B705}"/>
          </ac:spMkLst>
        </pc:spChg>
        <pc:picChg chg="del">
          <ac:chgData name="Félix Egan" userId="3799b83a-be0e-4691-8b39-e1dda4d04cc5" providerId="ADAL" clId="{808A1B1F-549C-4F5E-8C39-5F73B5D2509A}" dt="2024-12-05T15:41:49.792" v="5429" actId="478"/>
          <ac:picMkLst>
            <pc:docMk/>
            <pc:sldMk cId="50915175" sldId="306"/>
            <ac:picMk id="3" creationId="{71E80FC3-0CFF-B206-2D59-02187FF0A892}"/>
          </ac:picMkLst>
        </pc:picChg>
        <pc:picChg chg="del">
          <ac:chgData name="Félix Egan" userId="3799b83a-be0e-4691-8b39-e1dda4d04cc5" providerId="ADAL" clId="{808A1B1F-549C-4F5E-8C39-5F73B5D2509A}" dt="2024-12-05T15:41:49.479" v="5428" actId="478"/>
          <ac:picMkLst>
            <pc:docMk/>
            <pc:sldMk cId="50915175" sldId="306"/>
            <ac:picMk id="4" creationId="{D1CCCAA9-B897-DD4E-32EE-DFD220717563}"/>
          </ac:picMkLst>
        </pc:picChg>
        <pc:picChg chg="del">
          <ac:chgData name="Félix Egan" userId="3799b83a-be0e-4691-8b39-e1dda4d04cc5" providerId="ADAL" clId="{808A1B1F-549C-4F5E-8C39-5F73B5D2509A}" dt="2024-12-05T15:41:49.097" v="5427" actId="478"/>
          <ac:picMkLst>
            <pc:docMk/>
            <pc:sldMk cId="50915175" sldId="306"/>
            <ac:picMk id="5" creationId="{AD48A198-7822-67CC-4459-3FB1C6F3F3C0}"/>
          </ac:picMkLst>
        </pc:picChg>
        <pc:picChg chg="add mod">
          <ac:chgData name="Félix Egan" userId="3799b83a-be0e-4691-8b39-e1dda4d04cc5" providerId="ADAL" clId="{808A1B1F-549C-4F5E-8C39-5F73B5D2509A}" dt="2024-12-05T15:42:23.278" v="5443" actId="1076"/>
          <ac:picMkLst>
            <pc:docMk/>
            <pc:sldMk cId="50915175" sldId="306"/>
            <ac:picMk id="2050" creationId="{BE772F45-E270-84C0-97F5-C442964B76E3}"/>
          </ac:picMkLst>
        </pc:picChg>
        <pc:picChg chg="add mod">
          <ac:chgData name="Félix Egan" userId="3799b83a-be0e-4691-8b39-e1dda4d04cc5" providerId="ADAL" clId="{808A1B1F-549C-4F5E-8C39-5F73B5D2509A}" dt="2024-12-05T15:42:26.504" v="5444" actId="14100"/>
          <ac:picMkLst>
            <pc:docMk/>
            <pc:sldMk cId="50915175" sldId="306"/>
            <ac:picMk id="2051" creationId="{6980DED8-A6FD-ECE9-B182-9D3937671ECE}"/>
          </ac:picMkLst>
        </pc:picChg>
      </pc:sldChg>
      <pc:sldChg chg="addSp delSp modSp add mod modTransition modAnim">
        <pc:chgData name="Félix Egan" userId="3799b83a-be0e-4691-8b39-e1dda4d04cc5" providerId="ADAL" clId="{808A1B1F-549C-4F5E-8C39-5F73B5D2509A}" dt="2024-12-05T18:39:43.198" v="8122" actId="1076"/>
        <pc:sldMkLst>
          <pc:docMk/>
          <pc:sldMk cId="361227968" sldId="307"/>
        </pc:sldMkLst>
        <pc:spChg chg="add mod">
          <ac:chgData name="Félix Egan" userId="3799b83a-be0e-4691-8b39-e1dda4d04cc5" providerId="ADAL" clId="{808A1B1F-549C-4F5E-8C39-5F73B5D2509A}" dt="2024-12-05T15:47:59.931" v="5813" actId="20577"/>
          <ac:spMkLst>
            <pc:docMk/>
            <pc:sldMk cId="361227968" sldId="307"/>
            <ac:spMk id="2" creationId="{7787E528-A032-A0B7-2C32-3F6BA17C89BB}"/>
          </ac:spMkLst>
        </pc:spChg>
        <pc:spChg chg="mod">
          <ac:chgData name="Félix Egan" userId="3799b83a-be0e-4691-8b39-e1dda4d04cc5" providerId="ADAL" clId="{808A1B1F-549C-4F5E-8C39-5F73B5D2509A}" dt="2024-12-05T15:44:21.958" v="5502" actId="1037"/>
          <ac:spMkLst>
            <pc:docMk/>
            <pc:sldMk cId="361227968" sldId="307"/>
            <ac:spMk id="6" creationId="{53E7705D-1F32-93C0-EBE2-4EB6680F2AC9}"/>
          </ac:spMkLst>
        </pc:spChg>
        <pc:spChg chg="del">
          <ac:chgData name="Félix Egan" userId="3799b83a-be0e-4691-8b39-e1dda4d04cc5" providerId="ADAL" clId="{808A1B1F-549C-4F5E-8C39-5F73B5D2509A}" dt="2024-12-05T15:46:07.622" v="5512" actId="478"/>
          <ac:spMkLst>
            <pc:docMk/>
            <pc:sldMk cId="361227968" sldId="307"/>
            <ac:spMk id="7" creationId="{107A385D-DAE9-A038-7311-1693E2802F82}"/>
          </ac:spMkLst>
        </pc:spChg>
        <pc:spChg chg="mod">
          <ac:chgData name="Félix Egan" userId="3799b83a-be0e-4691-8b39-e1dda4d04cc5" providerId="ADAL" clId="{808A1B1F-549C-4F5E-8C39-5F73B5D2509A}" dt="2024-12-05T15:48:19.299" v="5814"/>
          <ac:spMkLst>
            <pc:docMk/>
            <pc:sldMk cId="361227968" sldId="307"/>
            <ac:spMk id="1648" creationId="{6CE4B122-19DC-FE06-D27D-5D110F288E77}"/>
          </ac:spMkLst>
        </pc:spChg>
        <pc:picChg chg="del">
          <ac:chgData name="Félix Egan" userId="3799b83a-be0e-4691-8b39-e1dda4d04cc5" providerId="ADAL" clId="{808A1B1F-549C-4F5E-8C39-5F73B5D2509A}" dt="2024-12-05T15:43:23.544" v="5460" actId="478"/>
          <ac:picMkLst>
            <pc:docMk/>
            <pc:sldMk cId="361227968" sldId="307"/>
            <ac:picMk id="2050" creationId="{094EB046-33D9-8226-B6CE-03AEE9595176}"/>
          </ac:picMkLst>
        </pc:picChg>
        <pc:picChg chg="del">
          <ac:chgData name="Félix Egan" userId="3799b83a-be0e-4691-8b39-e1dda4d04cc5" providerId="ADAL" clId="{808A1B1F-549C-4F5E-8C39-5F73B5D2509A}" dt="2024-12-05T15:43:23.235" v="5459" actId="478"/>
          <ac:picMkLst>
            <pc:docMk/>
            <pc:sldMk cId="361227968" sldId="307"/>
            <ac:picMk id="2051" creationId="{89CC5BA7-D9D0-FEF2-C3E5-3FC52F382F2D}"/>
          </ac:picMkLst>
        </pc:picChg>
        <pc:picChg chg="add mod">
          <ac:chgData name="Félix Egan" userId="3799b83a-be0e-4691-8b39-e1dda4d04cc5" providerId="ADAL" clId="{808A1B1F-549C-4F5E-8C39-5F73B5D2509A}" dt="2024-12-05T18:39:42.463" v="8121" actId="1076"/>
          <ac:picMkLst>
            <pc:docMk/>
            <pc:sldMk cId="361227968" sldId="307"/>
            <ac:picMk id="4098" creationId="{168FB8AC-0F66-9656-EBB5-5435B4A72643}"/>
          </ac:picMkLst>
        </pc:picChg>
        <pc:picChg chg="add mod">
          <ac:chgData name="Félix Egan" userId="3799b83a-be0e-4691-8b39-e1dda4d04cc5" providerId="ADAL" clId="{808A1B1F-549C-4F5E-8C39-5F73B5D2509A}" dt="2024-12-05T18:39:43.198" v="8122" actId="1076"/>
          <ac:picMkLst>
            <pc:docMk/>
            <pc:sldMk cId="361227968" sldId="307"/>
            <ac:picMk id="4099" creationId="{136B5BB3-62FB-3134-037C-F9E2C99E780A}"/>
          </ac:picMkLst>
        </pc:picChg>
      </pc:sldChg>
      <pc:sldChg chg="addSp delSp modSp add mod modTransition">
        <pc:chgData name="Félix Egan" userId="3799b83a-be0e-4691-8b39-e1dda4d04cc5" providerId="ADAL" clId="{808A1B1F-549C-4F5E-8C39-5F73B5D2509A}" dt="2024-12-05T18:39:40.780" v="8120" actId="1076"/>
        <pc:sldMkLst>
          <pc:docMk/>
          <pc:sldMk cId="3426063447" sldId="308"/>
        </pc:sldMkLst>
        <pc:spChg chg="add mod">
          <ac:chgData name="Félix Egan" userId="3799b83a-be0e-4691-8b39-e1dda4d04cc5" providerId="ADAL" clId="{808A1B1F-549C-4F5E-8C39-5F73B5D2509A}" dt="2024-12-05T18:39:34.518" v="8118"/>
          <ac:spMkLst>
            <pc:docMk/>
            <pc:sldMk cId="3426063447" sldId="308"/>
            <ac:spMk id="2" creationId="{739B2933-08C9-A709-DDE2-40D77BDC3FE7}"/>
          </ac:spMkLst>
        </pc:spChg>
        <pc:spChg chg="del">
          <ac:chgData name="Félix Egan" userId="3799b83a-be0e-4691-8b39-e1dda4d04cc5" providerId="ADAL" clId="{808A1B1F-549C-4F5E-8C39-5F73B5D2509A}" dt="2024-12-05T15:49:44.661" v="5834" actId="478"/>
          <ac:spMkLst>
            <pc:docMk/>
            <pc:sldMk cId="3426063447" sldId="308"/>
            <ac:spMk id="2" creationId="{F91806B7-192A-0559-C693-3735EBCB665C}"/>
          </ac:spMkLst>
        </pc:spChg>
        <pc:spChg chg="mod">
          <ac:chgData name="Félix Egan" userId="3799b83a-be0e-4691-8b39-e1dda4d04cc5" providerId="ADAL" clId="{808A1B1F-549C-4F5E-8C39-5F73B5D2509A}" dt="2024-12-05T15:51:02.557" v="5869" actId="255"/>
          <ac:spMkLst>
            <pc:docMk/>
            <pc:sldMk cId="3426063447" sldId="308"/>
            <ac:spMk id="1648" creationId="{1DDA82C0-EA1C-4B9B-F82B-795C926C19EA}"/>
          </ac:spMkLst>
        </pc:spChg>
        <pc:picChg chg="del">
          <ac:chgData name="Félix Egan" userId="3799b83a-be0e-4691-8b39-e1dda4d04cc5" providerId="ADAL" clId="{808A1B1F-549C-4F5E-8C39-5F73B5D2509A}" dt="2024-12-05T15:49:42.372" v="5833" actId="478"/>
          <ac:picMkLst>
            <pc:docMk/>
            <pc:sldMk cId="3426063447" sldId="308"/>
            <ac:picMk id="4098" creationId="{DA92669B-DB3D-AED8-5E92-0F263687D926}"/>
          </ac:picMkLst>
        </pc:picChg>
        <pc:picChg chg="del">
          <ac:chgData name="Félix Egan" userId="3799b83a-be0e-4691-8b39-e1dda4d04cc5" providerId="ADAL" clId="{808A1B1F-549C-4F5E-8C39-5F73B5D2509A}" dt="2024-12-05T15:49:41.986" v="5832" actId="478"/>
          <ac:picMkLst>
            <pc:docMk/>
            <pc:sldMk cId="3426063447" sldId="308"/>
            <ac:picMk id="4099" creationId="{306A6E10-DB0E-AF34-5491-7749FA096170}"/>
          </ac:picMkLst>
        </pc:picChg>
        <pc:picChg chg="add mod">
          <ac:chgData name="Félix Egan" userId="3799b83a-be0e-4691-8b39-e1dda4d04cc5" providerId="ADAL" clId="{808A1B1F-549C-4F5E-8C39-5F73B5D2509A}" dt="2024-12-05T18:39:39.798" v="8119" actId="1076"/>
          <ac:picMkLst>
            <pc:docMk/>
            <pc:sldMk cId="3426063447" sldId="308"/>
            <ac:picMk id="5122" creationId="{DA4E9C24-F517-E732-FFCA-77C208E6F25D}"/>
          </ac:picMkLst>
        </pc:picChg>
        <pc:picChg chg="add mod">
          <ac:chgData name="Félix Egan" userId="3799b83a-be0e-4691-8b39-e1dda4d04cc5" providerId="ADAL" clId="{808A1B1F-549C-4F5E-8C39-5F73B5D2509A}" dt="2024-12-05T18:39:40.780" v="8120" actId="1076"/>
          <ac:picMkLst>
            <pc:docMk/>
            <pc:sldMk cId="3426063447" sldId="308"/>
            <ac:picMk id="5123" creationId="{B4AE5382-61F4-AFE9-1FF4-1A185FBB280D}"/>
          </ac:picMkLst>
        </pc:picChg>
      </pc:sldChg>
      <pc:sldChg chg="addSp delSp modSp add mod modTransition modAnim">
        <pc:chgData name="Félix Egan" userId="3799b83a-be0e-4691-8b39-e1dda4d04cc5" providerId="ADAL" clId="{808A1B1F-549C-4F5E-8C39-5F73B5D2509A}" dt="2024-12-05T17:11:36.684" v="6946" actId="20577"/>
        <pc:sldMkLst>
          <pc:docMk/>
          <pc:sldMk cId="1875510566" sldId="309"/>
        </pc:sldMkLst>
        <pc:spChg chg="add mod">
          <ac:chgData name="Félix Egan" userId="3799b83a-be0e-4691-8b39-e1dda4d04cc5" providerId="ADAL" clId="{808A1B1F-549C-4F5E-8C39-5F73B5D2509A}" dt="2024-12-05T15:57:54.370" v="5976" actId="1035"/>
          <ac:spMkLst>
            <pc:docMk/>
            <pc:sldMk cId="1875510566" sldId="309"/>
            <ac:spMk id="2" creationId="{5B9C6691-4BCB-441A-68F1-FCA31424B002}"/>
          </ac:spMkLst>
        </pc:spChg>
        <pc:spChg chg="add del mod">
          <ac:chgData name="Félix Egan" userId="3799b83a-be0e-4691-8b39-e1dda4d04cc5" providerId="ADAL" clId="{808A1B1F-549C-4F5E-8C39-5F73B5D2509A}" dt="2024-12-05T17:11:36.684" v="6946" actId="20577"/>
          <ac:spMkLst>
            <pc:docMk/>
            <pc:sldMk cId="1875510566" sldId="309"/>
            <ac:spMk id="3" creationId="{8A51753E-D604-02BD-6A1F-079726BB6ED1}"/>
          </ac:spMkLst>
        </pc:spChg>
        <pc:spChg chg="mod">
          <ac:chgData name="Félix Egan" userId="3799b83a-be0e-4691-8b39-e1dda4d04cc5" providerId="ADAL" clId="{808A1B1F-549C-4F5E-8C39-5F73B5D2509A}" dt="2024-12-05T15:57:06.327" v="5922" actId="20577"/>
          <ac:spMkLst>
            <pc:docMk/>
            <pc:sldMk cId="1875510566" sldId="309"/>
            <ac:spMk id="6" creationId="{693EBE28-B14E-BAD1-1772-5EA49DD911EE}"/>
          </ac:spMkLst>
        </pc:spChg>
        <pc:spChg chg="add mod">
          <ac:chgData name="Félix Egan" userId="3799b83a-be0e-4691-8b39-e1dda4d04cc5" providerId="ADAL" clId="{808A1B1F-549C-4F5E-8C39-5F73B5D2509A}" dt="2024-12-05T15:59:21.202" v="6093" actId="20577"/>
          <ac:spMkLst>
            <pc:docMk/>
            <pc:sldMk cId="1875510566" sldId="309"/>
            <ac:spMk id="8" creationId="{BE96228A-5E37-0E71-26F7-806747389196}"/>
          </ac:spMkLst>
        </pc:spChg>
        <pc:spChg chg="add del mod">
          <ac:chgData name="Félix Egan" userId="3799b83a-be0e-4691-8b39-e1dda4d04cc5" providerId="ADAL" clId="{808A1B1F-549C-4F5E-8C39-5F73B5D2509A}" dt="2024-12-05T15:59:39.097" v="6097" actId="478"/>
          <ac:spMkLst>
            <pc:docMk/>
            <pc:sldMk cId="1875510566" sldId="309"/>
            <ac:spMk id="9" creationId="{D30EEC25-1395-4F4D-DEE2-7D9CBE59CE58}"/>
          </ac:spMkLst>
        </pc:spChg>
        <pc:spChg chg="add del mod">
          <ac:chgData name="Félix Egan" userId="3799b83a-be0e-4691-8b39-e1dda4d04cc5" providerId="ADAL" clId="{808A1B1F-549C-4F5E-8C39-5F73B5D2509A}" dt="2024-12-05T16:13:31.396" v="6405" actId="478"/>
          <ac:spMkLst>
            <pc:docMk/>
            <pc:sldMk cId="1875510566" sldId="309"/>
            <ac:spMk id="10" creationId="{A4088FD1-3FB5-DAB8-FEB0-5AC4A8628382}"/>
          </ac:spMkLst>
        </pc:spChg>
        <pc:spChg chg="mod">
          <ac:chgData name="Félix Egan" userId="3799b83a-be0e-4691-8b39-e1dda4d04cc5" providerId="ADAL" clId="{808A1B1F-549C-4F5E-8C39-5F73B5D2509A}" dt="2024-12-05T16:05:09.185" v="6161"/>
          <ac:spMkLst>
            <pc:docMk/>
            <pc:sldMk cId="1875510566" sldId="309"/>
            <ac:spMk id="1648" creationId="{E02CF56E-B0D2-3704-CF32-CC9290C330C1}"/>
          </ac:spMkLst>
        </pc:spChg>
        <pc:picChg chg="del">
          <ac:chgData name="Félix Egan" userId="3799b83a-be0e-4691-8b39-e1dda4d04cc5" providerId="ADAL" clId="{808A1B1F-549C-4F5E-8C39-5F73B5D2509A}" dt="2024-12-05T15:56:08.027" v="5906" actId="478"/>
          <ac:picMkLst>
            <pc:docMk/>
            <pc:sldMk cId="1875510566" sldId="309"/>
            <ac:picMk id="3" creationId="{BC5D1323-C087-66FF-AC03-C041CDDC629E}"/>
          </ac:picMkLst>
        </pc:picChg>
        <pc:picChg chg="del">
          <ac:chgData name="Félix Egan" userId="3799b83a-be0e-4691-8b39-e1dda4d04cc5" providerId="ADAL" clId="{808A1B1F-549C-4F5E-8C39-5F73B5D2509A}" dt="2024-12-05T15:56:07.572" v="5905" actId="478"/>
          <ac:picMkLst>
            <pc:docMk/>
            <pc:sldMk cId="1875510566" sldId="309"/>
            <ac:picMk id="4" creationId="{726CAAFA-0356-B1C4-C727-F2565062CA16}"/>
          </ac:picMkLst>
        </pc:picChg>
        <pc:picChg chg="del">
          <ac:chgData name="Félix Egan" userId="3799b83a-be0e-4691-8b39-e1dda4d04cc5" providerId="ADAL" clId="{808A1B1F-549C-4F5E-8C39-5F73B5D2509A}" dt="2024-12-05T15:56:08.325" v="5907" actId="478"/>
          <ac:picMkLst>
            <pc:docMk/>
            <pc:sldMk cId="1875510566" sldId="309"/>
            <ac:picMk id="5" creationId="{A81C0786-0C0B-5D70-7D9B-F5E4E0C7248A}"/>
          </ac:picMkLst>
        </pc:picChg>
        <pc:picChg chg="add del mod">
          <ac:chgData name="Félix Egan" userId="3799b83a-be0e-4691-8b39-e1dda4d04cc5" providerId="ADAL" clId="{808A1B1F-549C-4F5E-8C39-5F73B5D2509A}" dt="2024-12-05T16:14:42.339" v="6414" actId="478"/>
          <ac:picMkLst>
            <pc:docMk/>
            <pc:sldMk cId="1875510566" sldId="309"/>
            <ac:picMk id="6146" creationId="{AEAC75B2-7490-795D-9A53-35A74FFCD485}"/>
          </ac:picMkLst>
        </pc:picChg>
        <pc:picChg chg="add del mod">
          <ac:chgData name="Félix Egan" userId="3799b83a-be0e-4691-8b39-e1dda4d04cc5" providerId="ADAL" clId="{808A1B1F-549C-4F5E-8C39-5F73B5D2509A}" dt="2024-12-05T16:14:42.530" v="6415" actId="478"/>
          <ac:picMkLst>
            <pc:docMk/>
            <pc:sldMk cId="1875510566" sldId="309"/>
            <ac:picMk id="6147" creationId="{01C01526-3E9C-ABC7-07C5-3B615C55D39B}"/>
          </ac:picMkLst>
        </pc:picChg>
      </pc:sldChg>
      <pc:sldChg chg="addSp delSp modSp add mod modTransition modAnim">
        <pc:chgData name="Félix Egan" userId="3799b83a-be0e-4691-8b39-e1dda4d04cc5" providerId="ADAL" clId="{808A1B1F-549C-4F5E-8C39-5F73B5D2509A}" dt="2024-12-05T23:24:27.075" v="9727" actId="20577"/>
        <pc:sldMkLst>
          <pc:docMk/>
          <pc:sldMk cId="4021358260" sldId="310"/>
        </pc:sldMkLst>
        <pc:spChg chg="mod ord">
          <ac:chgData name="Félix Egan" userId="3799b83a-be0e-4691-8b39-e1dda4d04cc5" providerId="ADAL" clId="{808A1B1F-549C-4F5E-8C39-5F73B5D2509A}" dt="2024-12-05T16:18:31.746" v="6447" actId="167"/>
          <ac:spMkLst>
            <pc:docMk/>
            <pc:sldMk cId="4021358260" sldId="310"/>
            <ac:spMk id="2" creationId="{06FA50E0-EEFF-0997-FF9F-09AC6309672F}"/>
          </ac:spMkLst>
        </pc:spChg>
        <pc:spChg chg="add del">
          <ac:chgData name="Félix Egan" userId="3799b83a-be0e-4691-8b39-e1dda4d04cc5" providerId="ADAL" clId="{808A1B1F-549C-4F5E-8C39-5F73B5D2509A}" dt="2024-12-05T16:14:47.546" v="6417" actId="22"/>
          <ac:spMkLst>
            <pc:docMk/>
            <pc:sldMk cId="4021358260" sldId="310"/>
            <ac:spMk id="4" creationId="{CC29E1C8-4C4D-E2B4-056E-F12A13EAE1F6}"/>
          </ac:spMkLst>
        </pc:spChg>
        <pc:spChg chg="del">
          <ac:chgData name="Félix Egan" userId="3799b83a-be0e-4691-8b39-e1dda4d04cc5" providerId="ADAL" clId="{808A1B1F-549C-4F5E-8C39-5F73B5D2509A}" dt="2024-12-05T16:18:34.614" v="6448" actId="478"/>
          <ac:spMkLst>
            <pc:docMk/>
            <pc:sldMk cId="4021358260" sldId="310"/>
            <ac:spMk id="6" creationId="{07322C07-7C31-BF36-8F9E-B28797AA1FFC}"/>
          </ac:spMkLst>
        </pc:spChg>
        <pc:spChg chg="mod">
          <ac:chgData name="Félix Egan" userId="3799b83a-be0e-4691-8b39-e1dda4d04cc5" providerId="ADAL" clId="{808A1B1F-549C-4F5E-8C39-5F73B5D2509A}" dt="2024-12-05T23:24:27.075" v="9727" actId="20577"/>
          <ac:spMkLst>
            <pc:docMk/>
            <pc:sldMk cId="4021358260" sldId="310"/>
            <ac:spMk id="8" creationId="{4A77BBE1-76CE-04F3-69EA-C90963625D9D}"/>
          </ac:spMkLst>
        </pc:spChg>
        <pc:spChg chg="add del">
          <ac:chgData name="Félix Egan" userId="3799b83a-be0e-4691-8b39-e1dda4d04cc5" providerId="ADAL" clId="{808A1B1F-549C-4F5E-8C39-5F73B5D2509A}" dt="2024-12-05T16:14:52.140" v="6419" actId="22"/>
          <ac:spMkLst>
            <pc:docMk/>
            <pc:sldMk cId="4021358260" sldId="310"/>
            <ac:spMk id="9" creationId="{5CD6675C-9ED2-7E2A-EA76-A9708B754A58}"/>
          </ac:spMkLst>
        </pc:spChg>
        <pc:spChg chg="mod">
          <ac:chgData name="Félix Egan" userId="3799b83a-be0e-4691-8b39-e1dda4d04cc5" providerId="ADAL" clId="{808A1B1F-549C-4F5E-8C39-5F73B5D2509A}" dt="2024-12-05T22:57:27.562" v="9473" actId="20577"/>
          <ac:spMkLst>
            <pc:docMk/>
            <pc:sldMk cId="4021358260" sldId="310"/>
            <ac:spMk id="10" creationId="{8DFD1C13-1901-263E-9333-9B3C845C7049}"/>
          </ac:spMkLst>
        </pc:spChg>
        <pc:spChg chg="add del">
          <ac:chgData name="Félix Egan" userId="3799b83a-be0e-4691-8b39-e1dda4d04cc5" providerId="ADAL" clId="{808A1B1F-549C-4F5E-8C39-5F73B5D2509A}" dt="2024-12-05T16:15:08.896" v="6421" actId="22"/>
          <ac:spMkLst>
            <pc:docMk/>
            <pc:sldMk cId="4021358260" sldId="310"/>
            <ac:spMk id="12" creationId="{2F436746-DB1F-7510-8757-60BDB94FCF96}"/>
          </ac:spMkLst>
        </pc:spChg>
        <pc:spChg chg="add del">
          <ac:chgData name="Félix Egan" userId="3799b83a-be0e-4691-8b39-e1dda4d04cc5" providerId="ADAL" clId="{808A1B1F-549C-4F5E-8C39-5F73B5D2509A}" dt="2024-12-05T16:15:16.259" v="6423" actId="22"/>
          <ac:spMkLst>
            <pc:docMk/>
            <pc:sldMk cId="4021358260" sldId="310"/>
            <ac:spMk id="14" creationId="{008A71A7-8BA3-5610-D37A-86D7BBC0DB9E}"/>
          </ac:spMkLst>
        </pc:spChg>
        <pc:spChg chg="add del">
          <ac:chgData name="Félix Egan" userId="3799b83a-be0e-4691-8b39-e1dda4d04cc5" providerId="ADAL" clId="{808A1B1F-549C-4F5E-8C39-5F73B5D2509A}" dt="2024-12-05T16:16:20.895" v="6440" actId="22"/>
          <ac:spMkLst>
            <pc:docMk/>
            <pc:sldMk cId="4021358260" sldId="310"/>
            <ac:spMk id="17" creationId="{B0830549-9E81-95D8-2607-906ACC73F7BC}"/>
          </ac:spMkLst>
        </pc:spChg>
        <pc:spChg chg="mod">
          <ac:chgData name="Félix Egan" userId="3799b83a-be0e-4691-8b39-e1dda4d04cc5" providerId="ADAL" clId="{808A1B1F-549C-4F5E-8C39-5F73B5D2509A}" dt="2024-12-05T16:11:21.498" v="6373"/>
          <ac:spMkLst>
            <pc:docMk/>
            <pc:sldMk cId="4021358260" sldId="310"/>
            <ac:spMk id="1648" creationId="{69F22FF5-5290-F01A-E98A-18F73F95A057}"/>
          </ac:spMkLst>
        </pc:spChg>
        <pc:picChg chg="add mod">
          <ac:chgData name="Félix Egan" userId="3799b83a-be0e-4691-8b39-e1dda4d04cc5" providerId="ADAL" clId="{808A1B1F-549C-4F5E-8C39-5F73B5D2509A}" dt="2024-12-05T16:21:49.262" v="6468" actId="1076"/>
          <ac:picMkLst>
            <pc:docMk/>
            <pc:sldMk cId="4021358260" sldId="310"/>
            <ac:picMk id="15" creationId="{BF1B4D6E-E267-9047-5F73-A32D29DDA293}"/>
          </ac:picMkLst>
        </pc:picChg>
        <pc:picChg chg="add mod modCrop">
          <ac:chgData name="Félix Egan" userId="3799b83a-be0e-4691-8b39-e1dda4d04cc5" providerId="ADAL" clId="{808A1B1F-549C-4F5E-8C39-5F73B5D2509A}" dt="2024-12-05T17:15:46.650" v="7016" actId="732"/>
          <ac:picMkLst>
            <pc:docMk/>
            <pc:sldMk cId="4021358260" sldId="310"/>
            <ac:picMk id="18" creationId="{F920C929-6026-D78C-7D06-5AA97FB12D47}"/>
          </ac:picMkLst>
        </pc:picChg>
        <pc:picChg chg="del">
          <ac:chgData name="Félix Egan" userId="3799b83a-be0e-4691-8b39-e1dda4d04cc5" providerId="ADAL" clId="{808A1B1F-549C-4F5E-8C39-5F73B5D2509A}" dt="2024-12-05T16:11:31.135" v="6374" actId="478"/>
          <ac:picMkLst>
            <pc:docMk/>
            <pc:sldMk cId="4021358260" sldId="310"/>
            <ac:picMk id="6146" creationId="{D4CA79CF-5DC0-FE19-1425-B672CCE764DD}"/>
          </ac:picMkLst>
        </pc:picChg>
        <pc:picChg chg="del">
          <ac:chgData name="Félix Egan" userId="3799b83a-be0e-4691-8b39-e1dda4d04cc5" providerId="ADAL" clId="{808A1B1F-549C-4F5E-8C39-5F73B5D2509A}" dt="2024-12-05T16:11:31.582" v="6375" actId="478"/>
          <ac:picMkLst>
            <pc:docMk/>
            <pc:sldMk cId="4021358260" sldId="310"/>
            <ac:picMk id="6147" creationId="{40ECDE25-7D6D-6AE3-991F-7FDEA9644809}"/>
          </ac:picMkLst>
        </pc:picChg>
      </pc:sldChg>
      <pc:sldChg chg="add modTransition">
        <pc:chgData name="Félix Egan" userId="3799b83a-be0e-4691-8b39-e1dda4d04cc5" providerId="ADAL" clId="{808A1B1F-549C-4F5E-8C39-5F73B5D2509A}" dt="2024-12-05T16:19:33.656" v="6453"/>
        <pc:sldMkLst>
          <pc:docMk/>
          <pc:sldMk cId="1126906408" sldId="311"/>
        </pc:sldMkLst>
      </pc:sldChg>
      <pc:sldChg chg="addSp delSp modSp add mod modTransition modAnim">
        <pc:chgData name="Félix Egan" userId="3799b83a-be0e-4691-8b39-e1dda4d04cc5" providerId="ADAL" clId="{808A1B1F-549C-4F5E-8C39-5F73B5D2509A}" dt="2024-12-05T17:25:32.439" v="7112" actId="1076"/>
        <pc:sldMkLst>
          <pc:docMk/>
          <pc:sldMk cId="2149706579" sldId="312"/>
        </pc:sldMkLst>
        <pc:spChg chg="add mod">
          <ac:chgData name="Félix Egan" userId="3799b83a-be0e-4691-8b39-e1dda4d04cc5" providerId="ADAL" clId="{808A1B1F-549C-4F5E-8C39-5F73B5D2509A}" dt="2024-12-05T16:22:39.709" v="6538" actId="1037"/>
          <ac:spMkLst>
            <pc:docMk/>
            <pc:sldMk cId="2149706579" sldId="312"/>
            <ac:spMk id="2" creationId="{A014C035-B2E0-C739-0627-D3040F8E6637}"/>
          </ac:spMkLst>
        </pc:spChg>
        <pc:spChg chg="mod">
          <ac:chgData name="Félix Egan" userId="3799b83a-be0e-4691-8b39-e1dda4d04cc5" providerId="ADAL" clId="{808A1B1F-549C-4F5E-8C39-5F73B5D2509A}" dt="2024-12-05T16:19:14.363" v="6451" actId="20577"/>
          <ac:spMkLst>
            <pc:docMk/>
            <pc:sldMk cId="2149706579" sldId="312"/>
            <ac:spMk id="6" creationId="{78C0B7E1-98FE-CB34-E9E3-7E38788D636F}"/>
          </ac:spMkLst>
        </pc:spChg>
        <pc:spChg chg="add mod">
          <ac:chgData name="Félix Egan" userId="3799b83a-be0e-4691-8b39-e1dda4d04cc5" providerId="ADAL" clId="{808A1B1F-549C-4F5E-8C39-5F73B5D2509A}" dt="2024-12-05T17:23:21.629" v="7026" actId="1076"/>
          <ac:spMkLst>
            <pc:docMk/>
            <pc:sldMk cId="2149706579" sldId="312"/>
            <ac:spMk id="8" creationId="{DC2D2C8D-ADAE-B163-4179-9AE5D29A5C95}"/>
          </ac:spMkLst>
        </pc:spChg>
        <pc:spChg chg="add mod">
          <ac:chgData name="Félix Egan" userId="3799b83a-be0e-4691-8b39-e1dda4d04cc5" providerId="ADAL" clId="{808A1B1F-549C-4F5E-8C39-5F73B5D2509A}" dt="2024-12-05T17:24:58.362" v="7102" actId="20577"/>
          <ac:spMkLst>
            <pc:docMk/>
            <pc:sldMk cId="2149706579" sldId="312"/>
            <ac:spMk id="10" creationId="{2F679C9B-C170-E0EE-E86B-432AAAD72659}"/>
          </ac:spMkLst>
        </pc:spChg>
        <pc:spChg chg="add del">
          <ac:chgData name="Félix Egan" userId="3799b83a-be0e-4691-8b39-e1dda4d04cc5" providerId="ADAL" clId="{808A1B1F-549C-4F5E-8C39-5F73B5D2509A}" dt="2024-12-05T17:25:16.390" v="7106" actId="22"/>
          <ac:spMkLst>
            <pc:docMk/>
            <pc:sldMk cId="2149706579" sldId="312"/>
            <ac:spMk id="12" creationId="{652D4283-7C3A-85DB-63A8-CEACD761027C}"/>
          </ac:spMkLst>
        </pc:spChg>
        <pc:spChg chg="mod">
          <ac:chgData name="Félix Egan" userId="3799b83a-be0e-4691-8b39-e1dda4d04cc5" providerId="ADAL" clId="{808A1B1F-549C-4F5E-8C39-5F73B5D2509A}" dt="2024-12-05T17:25:10.056" v="7104"/>
          <ac:spMkLst>
            <pc:docMk/>
            <pc:sldMk cId="2149706579" sldId="312"/>
            <ac:spMk id="1648" creationId="{38B19B0F-4926-A1BB-6CF1-8571FE1C0D59}"/>
          </ac:spMkLst>
        </pc:spChg>
        <pc:picChg chg="del">
          <ac:chgData name="Félix Egan" userId="3799b83a-be0e-4691-8b39-e1dda4d04cc5" providerId="ADAL" clId="{808A1B1F-549C-4F5E-8C39-5F73B5D2509A}" dt="2024-12-05T16:21:57.032" v="6472" actId="478"/>
          <ac:picMkLst>
            <pc:docMk/>
            <pc:sldMk cId="2149706579" sldId="312"/>
            <ac:picMk id="3" creationId="{B8F98373-7F35-4E35-3E10-4DE4F651F971}"/>
          </ac:picMkLst>
        </pc:picChg>
        <pc:picChg chg="del mod">
          <ac:chgData name="Félix Egan" userId="3799b83a-be0e-4691-8b39-e1dda4d04cc5" providerId="ADAL" clId="{808A1B1F-549C-4F5E-8C39-5F73B5D2509A}" dt="2024-12-05T16:21:56.686" v="6471" actId="478"/>
          <ac:picMkLst>
            <pc:docMk/>
            <pc:sldMk cId="2149706579" sldId="312"/>
            <ac:picMk id="4" creationId="{E7D19009-2F6A-A39C-C1AA-E8D16C14B336}"/>
          </ac:picMkLst>
        </pc:picChg>
        <pc:picChg chg="del">
          <ac:chgData name="Félix Egan" userId="3799b83a-be0e-4691-8b39-e1dda4d04cc5" providerId="ADAL" clId="{808A1B1F-549C-4F5E-8C39-5F73B5D2509A}" dt="2024-12-05T16:21:56.271" v="6469" actId="478"/>
          <ac:picMkLst>
            <pc:docMk/>
            <pc:sldMk cId="2149706579" sldId="312"/>
            <ac:picMk id="5" creationId="{9E9E471C-F04E-0784-13F8-2124F27DBEC9}"/>
          </ac:picMkLst>
        </pc:picChg>
        <pc:picChg chg="add mod">
          <ac:chgData name="Félix Egan" userId="3799b83a-be0e-4691-8b39-e1dda4d04cc5" providerId="ADAL" clId="{808A1B1F-549C-4F5E-8C39-5F73B5D2509A}" dt="2024-12-05T17:25:30.693" v="7111" actId="1076"/>
          <ac:picMkLst>
            <pc:docMk/>
            <pc:sldMk cId="2149706579" sldId="312"/>
            <ac:picMk id="9" creationId="{EA382F5D-21D2-CCFC-1A2D-FD6C792CACEF}"/>
          </ac:picMkLst>
        </pc:picChg>
        <pc:picChg chg="add mod">
          <ac:chgData name="Félix Egan" userId="3799b83a-be0e-4691-8b39-e1dda4d04cc5" providerId="ADAL" clId="{808A1B1F-549C-4F5E-8C39-5F73B5D2509A}" dt="2024-12-05T17:25:32.439" v="7112" actId="1076"/>
          <ac:picMkLst>
            <pc:docMk/>
            <pc:sldMk cId="2149706579" sldId="312"/>
            <ac:picMk id="13" creationId="{5D2C407E-D168-7C74-C979-12915FB50F10}"/>
          </ac:picMkLst>
        </pc:picChg>
      </pc:sldChg>
      <pc:sldChg chg="add del">
        <pc:chgData name="Félix Egan" userId="3799b83a-be0e-4691-8b39-e1dda4d04cc5" providerId="ADAL" clId="{808A1B1F-549C-4F5E-8C39-5F73B5D2509A}" dt="2024-12-05T16:30:17.296" v="6785"/>
        <pc:sldMkLst>
          <pc:docMk/>
          <pc:sldMk cId="1128027972" sldId="313"/>
        </pc:sldMkLst>
      </pc:sldChg>
      <pc:sldChg chg="addSp delSp modSp add mod modAnim">
        <pc:chgData name="Félix Egan" userId="3799b83a-be0e-4691-8b39-e1dda4d04cc5" providerId="ADAL" clId="{808A1B1F-549C-4F5E-8C39-5F73B5D2509A}" dt="2024-12-05T21:27:27.376" v="8937" actId="20577"/>
        <pc:sldMkLst>
          <pc:docMk/>
          <pc:sldMk cId="1354945497" sldId="313"/>
        </pc:sldMkLst>
        <pc:spChg chg="mod">
          <ac:chgData name="Félix Egan" userId="3799b83a-be0e-4691-8b39-e1dda4d04cc5" providerId="ADAL" clId="{808A1B1F-549C-4F5E-8C39-5F73B5D2509A}" dt="2024-12-05T16:33:10.724" v="6795" actId="14100"/>
          <ac:spMkLst>
            <pc:docMk/>
            <pc:sldMk cId="1354945497" sldId="313"/>
            <ac:spMk id="2" creationId="{4BDDD792-D3EF-6BB4-AA43-CA5FDE96F7DA}"/>
          </ac:spMkLst>
        </pc:spChg>
        <pc:spChg chg="add mod">
          <ac:chgData name="Félix Egan" userId="3799b83a-be0e-4691-8b39-e1dda4d04cc5" providerId="ADAL" clId="{808A1B1F-549C-4F5E-8C39-5F73B5D2509A}" dt="2024-12-05T17:24:09.958" v="7053" actId="115"/>
          <ac:spMkLst>
            <pc:docMk/>
            <pc:sldMk cId="1354945497" sldId="313"/>
            <ac:spMk id="3" creationId="{9013537B-C185-28FF-BE97-6503217E49AF}"/>
          </ac:spMkLst>
        </pc:spChg>
        <pc:spChg chg="add del">
          <ac:chgData name="Félix Egan" userId="3799b83a-be0e-4691-8b39-e1dda4d04cc5" providerId="ADAL" clId="{808A1B1F-549C-4F5E-8C39-5F73B5D2509A}" dt="2024-12-05T17:24:03.444" v="7049" actId="22"/>
          <ac:spMkLst>
            <pc:docMk/>
            <pc:sldMk cId="1354945497" sldId="313"/>
            <ac:spMk id="5" creationId="{242AB415-871C-6990-E366-2EBDC57A2FC9}"/>
          </ac:spMkLst>
        </pc:spChg>
        <pc:spChg chg="del mod">
          <ac:chgData name="Félix Egan" userId="3799b83a-be0e-4691-8b39-e1dda4d04cc5" providerId="ADAL" clId="{808A1B1F-549C-4F5E-8C39-5F73B5D2509A}" dt="2024-12-05T17:32:05.089" v="7137" actId="478"/>
          <ac:spMkLst>
            <pc:docMk/>
            <pc:sldMk cId="1354945497" sldId="313"/>
            <ac:spMk id="7" creationId="{DE281218-C964-70E2-5B66-6869E91C3D88}"/>
          </ac:spMkLst>
        </pc:spChg>
        <pc:spChg chg="add mod">
          <ac:chgData name="Félix Egan" userId="3799b83a-be0e-4691-8b39-e1dda4d04cc5" providerId="ADAL" clId="{808A1B1F-549C-4F5E-8C39-5F73B5D2509A}" dt="2024-12-05T21:27:27.376" v="8937" actId="20577"/>
          <ac:spMkLst>
            <pc:docMk/>
            <pc:sldMk cId="1354945497" sldId="313"/>
            <ac:spMk id="8" creationId="{5BC155E9-402F-1E34-8560-FA53470ACC23}"/>
          </ac:spMkLst>
        </pc:spChg>
        <pc:spChg chg="del mod">
          <ac:chgData name="Félix Egan" userId="3799b83a-be0e-4691-8b39-e1dda4d04cc5" providerId="ADAL" clId="{808A1B1F-549C-4F5E-8C39-5F73B5D2509A}" dt="2024-12-05T17:23:56.088" v="7046" actId="478"/>
          <ac:spMkLst>
            <pc:docMk/>
            <pc:sldMk cId="1354945497" sldId="313"/>
            <ac:spMk id="8" creationId="{B33660CF-6C72-B88B-B2AF-6A1FD9634E08}"/>
          </ac:spMkLst>
        </pc:spChg>
        <pc:spChg chg="mod">
          <ac:chgData name="Félix Egan" userId="3799b83a-be0e-4691-8b39-e1dda4d04cc5" providerId="ADAL" clId="{808A1B1F-549C-4F5E-8C39-5F73B5D2509A}" dt="2024-12-05T17:31:32.932" v="7132"/>
          <ac:spMkLst>
            <pc:docMk/>
            <pc:sldMk cId="1354945497" sldId="313"/>
            <ac:spMk id="1648" creationId="{B526E892-7E1A-33C4-65CF-0B0F86287BD0}"/>
          </ac:spMkLst>
        </pc:spChg>
        <pc:picChg chg="add mod">
          <ac:chgData name="Félix Egan" userId="3799b83a-be0e-4691-8b39-e1dda4d04cc5" providerId="ADAL" clId="{808A1B1F-549C-4F5E-8C39-5F73B5D2509A}" dt="2024-12-05T17:36:25.961" v="7154" actId="1076"/>
          <ac:picMkLst>
            <pc:docMk/>
            <pc:sldMk cId="1354945497" sldId="313"/>
            <ac:picMk id="4" creationId="{77610EE1-15DF-2E80-20A6-DD3EB296C353}"/>
          </ac:picMkLst>
        </pc:picChg>
        <pc:picChg chg="add del mod">
          <ac:chgData name="Félix Egan" userId="3799b83a-be0e-4691-8b39-e1dda4d04cc5" providerId="ADAL" clId="{808A1B1F-549C-4F5E-8C39-5F73B5D2509A}" dt="2024-12-05T17:36:01.604" v="7146" actId="478"/>
          <ac:picMkLst>
            <pc:docMk/>
            <pc:sldMk cId="1354945497" sldId="313"/>
            <ac:picMk id="5" creationId="{98A3CC90-3F5C-417B-8980-F1BD66975549}"/>
          </ac:picMkLst>
        </pc:picChg>
        <pc:picChg chg="add mod modCrop">
          <ac:chgData name="Félix Egan" userId="3799b83a-be0e-4691-8b39-e1dda4d04cc5" providerId="ADAL" clId="{808A1B1F-549C-4F5E-8C39-5F73B5D2509A}" dt="2024-12-05T17:36:31.289" v="7155" actId="1076"/>
          <ac:picMkLst>
            <pc:docMk/>
            <pc:sldMk cId="1354945497" sldId="313"/>
            <ac:picMk id="7" creationId="{07638D25-5CAF-7CD4-1AB5-0582B2DD69E1}"/>
          </ac:picMkLst>
        </pc:picChg>
        <pc:picChg chg="del">
          <ac:chgData name="Félix Egan" userId="3799b83a-be0e-4691-8b39-e1dda4d04cc5" providerId="ADAL" clId="{808A1B1F-549C-4F5E-8C39-5F73B5D2509A}" dt="2024-12-05T17:27:55.552" v="7131" actId="478"/>
          <ac:picMkLst>
            <pc:docMk/>
            <pc:sldMk cId="1354945497" sldId="313"/>
            <ac:picMk id="9" creationId="{62FF1E50-ACB7-F640-C76A-6810F1A4B3C2}"/>
          </ac:picMkLst>
        </pc:picChg>
      </pc:sldChg>
      <pc:sldChg chg="modSp add mod">
        <pc:chgData name="Félix Egan" userId="3799b83a-be0e-4691-8b39-e1dda4d04cc5" providerId="ADAL" clId="{808A1B1F-549C-4F5E-8C39-5F73B5D2509A}" dt="2024-12-05T22:57:20.099" v="9472" actId="20577"/>
        <pc:sldMkLst>
          <pc:docMk/>
          <pc:sldMk cId="1151776710" sldId="314"/>
        </pc:sldMkLst>
        <pc:spChg chg="mod">
          <ac:chgData name="Félix Egan" userId="3799b83a-be0e-4691-8b39-e1dda4d04cc5" providerId="ADAL" clId="{808A1B1F-549C-4F5E-8C39-5F73B5D2509A}" dt="2024-12-05T22:57:20.099" v="9472" actId="20577"/>
          <ac:spMkLst>
            <pc:docMk/>
            <pc:sldMk cId="1151776710" sldId="314"/>
            <ac:spMk id="1533" creationId="{03B5C8AC-D91C-8780-F829-5B1DA30991A3}"/>
          </ac:spMkLst>
        </pc:spChg>
      </pc:sldChg>
      <pc:sldChg chg="addSp delSp modSp add mod delAnim">
        <pc:chgData name="Félix Egan" userId="3799b83a-be0e-4691-8b39-e1dda4d04cc5" providerId="ADAL" clId="{808A1B1F-549C-4F5E-8C39-5F73B5D2509A}" dt="2024-12-05T18:20:32.277" v="8086" actId="20577"/>
        <pc:sldMkLst>
          <pc:docMk/>
          <pc:sldMk cId="202130701" sldId="315"/>
        </pc:sldMkLst>
        <pc:spChg chg="del mod">
          <ac:chgData name="Félix Egan" userId="3799b83a-be0e-4691-8b39-e1dda4d04cc5" providerId="ADAL" clId="{808A1B1F-549C-4F5E-8C39-5F73B5D2509A}" dt="2024-12-05T18:13:17.967" v="7583" actId="478"/>
          <ac:spMkLst>
            <pc:docMk/>
            <pc:sldMk cId="202130701" sldId="315"/>
            <ac:spMk id="2" creationId="{5A384C75-BD76-EEE7-8E35-C56728588662}"/>
          </ac:spMkLst>
        </pc:spChg>
        <pc:spChg chg="mod">
          <ac:chgData name="Félix Egan" userId="3799b83a-be0e-4691-8b39-e1dda4d04cc5" providerId="ADAL" clId="{808A1B1F-549C-4F5E-8C39-5F73B5D2509A}" dt="2024-12-05T16:38:10.880" v="6883" actId="20577"/>
          <ac:spMkLst>
            <pc:docMk/>
            <pc:sldMk cId="202130701" sldId="315"/>
            <ac:spMk id="6" creationId="{FE593E70-3B5D-6153-BE1E-4D651A3730F1}"/>
          </ac:spMkLst>
        </pc:spChg>
        <pc:spChg chg="mod">
          <ac:chgData name="Félix Egan" userId="3799b83a-be0e-4691-8b39-e1dda4d04cc5" providerId="ADAL" clId="{808A1B1F-549C-4F5E-8C39-5F73B5D2509A}" dt="2024-12-05T16:40:16.352" v="6890" actId="20577"/>
          <ac:spMkLst>
            <pc:docMk/>
            <pc:sldMk cId="202130701" sldId="315"/>
            <ac:spMk id="8" creationId="{F106D008-38B7-AD16-DE9F-1AB65DEC5338}"/>
          </ac:spMkLst>
        </pc:spChg>
        <pc:spChg chg="add mod">
          <ac:chgData name="Félix Egan" userId="3799b83a-be0e-4691-8b39-e1dda4d04cc5" providerId="ADAL" clId="{808A1B1F-549C-4F5E-8C39-5F73B5D2509A}" dt="2024-12-05T18:20:32.277" v="8086" actId="20577"/>
          <ac:spMkLst>
            <pc:docMk/>
            <pc:sldMk cId="202130701" sldId="315"/>
            <ac:spMk id="13" creationId="{CDDCC297-5804-2C34-44E3-B89A1A9124ED}"/>
          </ac:spMkLst>
        </pc:spChg>
        <pc:spChg chg="mod">
          <ac:chgData name="Félix Egan" userId="3799b83a-be0e-4691-8b39-e1dda4d04cc5" providerId="ADAL" clId="{808A1B1F-549C-4F5E-8C39-5F73B5D2509A}" dt="2024-12-05T18:13:23.201" v="7584" actId="1076"/>
          <ac:spMkLst>
            <pc:docMk/>
            <pc:sldMk cId="202130701" sldId="315"/>
            <ac:spMk id="1648" creationId="{F0410507-FEC1-0994-BD62-F0A28A675716}"/>
          </ac:spMkLst>
        </pc:spChg>
        <pc:picChg chg="add mod">
          <ac:chgData name="Félix Egan" userId="3799b83a-be0e-4691-8b39-e1dda4d04cc5" providerId="ADAL" clId="{808A1B1F-549C-4F5E-8C39-5F73B5D2509A}" dt="2024-12-05T18:13:58.621" v="7619" actId="1076"/>
          <ac:picMkLst>
            <pc:docMk/>
            <pc:sldMk cId="202130701" sldId="315"/>
            <ac:picMk id="4" creationId="{7C8A0B84-DCC3-33EB-A3F5-3F3D9241CE51}"/>
          </ac:picMkLst>
        </pc:picChg>
        <pc:picChg chg="del">
          <ac:chgData name="Félix Egan" userId="3799b83a-be0e-4691-8b39-e1dda4d04cc5" providerId="ADAL" clId="{808A1B1F-549C-4F5E-8C39-5F73B5D2509A}" dt="2024-12-05T18:04:38.581" v="7560" actId="478"/>
          <ac:picMkLst>
            <pc:docMk/>
            <pc:sldMk cId="202130701" sldId="315"/>
            <ac:picMk id="9" creationId="{B9869390-56F6-F8FA-BFB5-5C8A645F216A}"/>
          </ac:picMkLst>
        </pc:picChg>
        <pc:picChg chg="add mod">
          <ac:chgData name="Félix Egan" userId="3799b83a-be0e-4691-8b39-e1dda4d04cc5" providerId="ADAL" clId="{808A1B1F-549C-4F5E-8C39-5F73B5D2509A}" dt="2024-12-05T18:14:03.825" v="7620" actId="1076"/>
          <ac:picMkLst>
            <pc:docMk/>
            <pc:sldMk cId="202130701" sldId="315"/>
            <ac:picMk id="10" creationId="{7A40DECE-4A57-AA3A-51C5-0465EB63F08B}"/>
          </ac:picMkLst>
        </pc:picChg>
        <pc:picChg chg="add mod">
          <ac:chgData name="Félix Egan" userId="3799b83a-be0e-4691-8b39-e1dda4d04cc5" providerId="ADAL" clId="{808A1B1F-549C-4F5E-8C39-5F73B5D2509A}" dt="2024-12-05T18:13:42.966" v="7591" actId="14100"/>
          <ac:picMkLst>
            <pc:docMk/>
            <pc:sldMk cId="202130701" sldId="315"/>
            <ac:picMk id="12" creationId="{8D5B7E60-B589-D0C0-B8B5-CAD6CD991C03}"/>
          </ac:picMkLst>
        </pc:picChg>
      </pc:sldChg>
      <pc:sldChg chg="add">
        <pc:chgData name="Félix Egan" userId="3799b83a-be0e-4691-8b39-e1dda4d04cc5" providerId="ADAL" clId="{808A1B1F-549C-4F5E-8C39-5F73B5D2509A}" dt="2024-12-05T16:47:04.596" v="6891"/>
        <pc:sldMkLst>
          <pc:docMk/>
          <pc:sldMk cId="3239098558" sldId="316"/>
        </pc:sldMkLst>
      </pc:sldChg>
      <pc:sldChg chg="addSp delSp modSp add del mod delAnim">
        <pc:chgData name="Félix Egan" userId="3799b83a-be0e-4691-8b39-e1dda4d04cc5" providerId="ADAL" clId="{808A1B1F-549C-4F5E-8C39-5F73B5D2509A}" dt="2024-12-05T18:59:38.416" v="8213" actId="2696"/>
        <pc:sldMkLst>
          <pc:docMk/>
          <pc:sldMk cId="2773827778" sldId="317"/>
        </pc:sldMkLst>
        <pc:spChg chg="del mod">
          <ac:chgData name="Félix Egan" userId="3799b83a-be0e-4691-8b39-e1dda4d04cc5" providerId="ADAL" clId="{808A1B1F-549C-4F5E-8C39-5F73B5D2509A}" dt="2024-12-05T18:42:13.035" v="8147" actId="478"/>
          <ac:spMkLst>
            <pc:docMk/>
            <pc:sldMk cId="2773827778" sldId="317"/>
            <ac:spMk id="2" creationId="{CED67026-C056-1530-15E6-B7770D80AC1E}"/>
          </ac:spMkLst>
        </pc:spChg>
        <pc:spChg chg="mod">
          <ac:chgData name="Félix Egan" userId="3799b83a-be0e-4691-8b39-e1dda4d04cc5" providerId="ADAL" clId="{808A1B1F-549C-4F5E-8C39-5F73B5D2509A}" dt="2024-12-05T16:47:18.027" v="6926" actId="20577"/>
          <ac:spMkLst>
            <pc:docMk/>
            <pc:sldMk cId="2773827778" sldId="317"/>
            <ac:spMk id="6" creationId="{D7CF78E6-4632-C54D-7708-0D8215AA9EE3}"/>
          </ac:spMkLst>
        </pc:spChg>
        <pc:spChg chg="mod">
          <ac:chgData name="Félix Egan" userId="3799b83a-be0e-4691-8b39-e1dda4d04cc5" providerId="ADAL" clId="{808A1B1F-549C-4F5E-8C39-5F73B5D2509A}" dt="2024-12-05T18:53:23.620" v="8175" actId="1076"/>
          <ac:spMkLst>
            <pc:docMk/>
            <pc:sldMk cId="2773827778" sldId="317"/>
            <ac:spMk id="1648" creationId="{68C371DC-D32C-3245-013D-8710D2A2255E}"/>
          </ac:spMkLst>
        </pc:spChg>
        <pc:picChg chg="add del mod">
          <ac:chgData name="Félix Egan" userId="3799b83a-be0e-4691-8b39-e1dda4d04cc5" providerId="ADAL" clId="{808A1B1F-549C-4F5E-8C39-5F73B5D2509A}" dt="2024-12-05T18:50:41.522" v="8169" actId="478"/>
          <ac:picMkLst>
            <pc:docMk/>
            <pc:sldMk cId="2773827778" sldId="317"/>
            <ac:picMk id="4" creationId="{2F6F99E0-FABA-C440-8234-DE7CA9CDF078}"/>
          </ac:picMkLst>
        </pc:picChg>
        <pc:picChg chg="del">
          <ac:chgData name="Félix Egan" userId="3799b83a-be0e-4691-8b39-e1dda4d04cc5" providerId="ADAL" clId="{808A1B1F-549C-4F5E-8C39-5F73B5D2509A}" dt="2024-12-05T18:37:22.886" v="8112" actId="478"/>
          <ac:picMkLst>
            <pc:docMk/>
            <pc:sldMk cId="2773827778" sldId="317"/>
            <ac:picMk id="9" creationId="{FEF22E78-D4B8-B9E6-3FA1-20C903AFAA62}"/>
          </ac:picMkLst>
        </pc:picChg>
        <pc:picChg chg="add mod">
          <ac:chgData name="Félix Egan" userId="3799b83a-be0e-4691-8b39-e1dda4d04cc5" providerId="ADAL" clId="{808A1B1F-549C-4F5E-8C39-5F73B5D2509A}" dt="2024-12-05T18:58:31.111" v="8178" actId="1076"/>
          <ac:picMkLst>
            <pc:docMk/>
            <pc:sldMk cId="2773827778" sldId="317"/>
            <ac:picMk id="10" creationId="{BC6BCF0C-553D-954F-7105-8B59B3BA38CE}"/>
          </ac:picMkLst>
        </pc:picChg>
      </pc:sldChg>
      <pc:sldChg chg="add">
        <pc:chgData name="Félix Egan" userId="3799b83a-be0e-4691-8b39-e1dda4d04cc5" providerId="ADAL" clId="{808A1B1F-549C-4F5E-8C39-5F73B5D2509A}" dt="2024-12-05T16:47:24.210" v="6928"/>
        <pc:sldMkLst>
          <pc:docMk/>
          <pc:sldMk cId="837571389" sldId="318"/>
        </pc:sldMkLst>
      </pc:sldChg>
      <pc:sldChg chg="addSp delSp modSp add mod modAnim">
        <pc:chgData name="Félix Egan" userId="3799b83a-be0e-4691-8b39-e1dda4d04cc5" providerId="ADAL" clId="{808A1B1F-549C-4F5E-8C39-5F73B5D2509A}" dt="2024-12-05T17:26:55.920" v="7127" actId="14100"/>
        <pc:sldMkLst>
          <pc:docMk/>
          <pc:sldMk cId="401592171" sldId="319"/>
        </pc:sldMkLst>
        <pc:spChg chg="mod">
          <ac:chgData name="Félix Egan" userId="3799b83a-be0e-4691-8b39-e1dda4d04cc5" providerId="ADAL" clId="{808A1B1F-549C-4F5E-8C39-5F73B5D2509A}" dt="2024-12-05T17:26:51.986" v="7125" actId="14100"/>
          <ac:spMkLst>
            <pc:docMk/>
            <pc:sldMk cId="401592171" sldId="319"/>
            <ac:spMk id="1648" creationId="{D676B407-7BD2-C50B-9577-B794FADC2601}"/>
          </ac:spMkLst>
        </pc:spChg>
        <pc:picChg chg="add mod">
          <ac:chgData name="Félix Egan" userId="3799b83a-be0e-4691-8b39-e1dda4d04cc5" providerId="ADAL" clId="{808A1B1F-549C-4F5E-8C39-5F73B5D2509A}" dt="2024-12-05T17:26:55.920" v="7127" actId="14100"/>
          <ac:picMkLst>
            <pc:docMk/>
            <pc:sldMk cId="401592171" sldId="319"/>
            <ac:picMk id="3" creationId="{4F027FF7-5405-24F6-1A21-1C308D786DA8}"/>
          </ac:picMkLst>
        </pc:picChg>
        <pc:picChg chg="del">
          <ac:chgData name="Félix Egan" userId="3799b83a-be0e-4691-8b39-e1dda4d04cc5" providerId="ADAL" clId="{808A1B1F-549C-4F5E-8C39-5F73B5D2509A}" dt="2024-12-05T17:26:26.960" v="7115" actId="478"/>
          <ac:picMkLst>
            <pc:docMk/>
            <pc:sldMk cId="401592171" sldId="319"/>
            <ac:picMk id="9" creationId="{7D601ABC-5E39-60C0-0A0A-B732ECF30011}"/>
          </ac:picMkLst>
        </pc:picChg>
        <pc:picChg chg="del">
          <ac:chgData name="Félix Egan" userId="3799b83a-be0e-4691-8b39-e1dda4d04cc5" providerId="ADAL" clId="{808A1B1F-549C-4F5E-8C39-5F73B5D2509A}" dt="2024-12-05T17:26:27.450" v="7116" actId="478"/>
          <ac:picMkLst>
            <pc:docMk/>
            <pc:sldMk cId="401592171" sldId="319"/>
            <ac:picMk id="13" creationId="{78A90C86-7682-8E98-8742-2022367351A0}"/>
          </ac:picMkLst>
        </pc:picChg>
      </pc:sldChg>
      <pc:sldChg chg="addSp delSp modSp add mod ord">
        <pc:chgData name="Félix Egan" userId="3799b83a-be0e-4691-8b39-e1dda4d04cc5" providerId="ADAL" clId="{808A1B1F-549C-4F5E-8C39-5F73B5D2509A}" dt="2024-12-05T22:54:33.154" v="9468"/>
        <pc:sldMkLst>
          <pc:docMk/>
          <pc:sldMk cId="3691699844" sldId="320"/>
        </pc:sldMkLst>
        <pc:spChg chg="add del mod">
          <ac:chgData name="Félix Egan" userId="3799b83a-be0e-4691-8b39-e1dda4d04cc5" providerId="ADAL" clId="{808A1B1F-549C-4F5E-8C39-5F73B5D2509A}" dt="2024-12-05T17:36:50.227" v="7158" actId="478"/>
          <ac:spMkLst>
            <pc:docMk/>
            <pc:sldMk cId="3691699844" sldId="320"/>
            <ac:spMk id="5" creationId="{29A0C630-3520-3351-7396-49B46C0597A9}"/>
          </ac:spMkLst>
        </pc:spChg>
        <pc:spChg chg="del mod">
          <ac:chgData name="Félix Egan" userId="3799b83a-be0e-4691-8b39-e1dda4d04cc5" providerId="ADAL" clId="{808A1B1F-549C-4F5E-8C39-5F73B5D2509A}" dt="2024-12-05T17:32:01.621" v="7136" actId="478"/>
          <ac:spMkLst>
            <pc:docMk/>
            <pc:sldMk cId="3691699844" sldId="320"/>
            <ac:spMk id="7" creationId="{53FD4ABB-A044-B51F-1752-85D6AEA4FD76}"/>
          </ac:spMkLst>
        </pc:spChg>
        <pc:spChg chg="add mod">
          <ac:chgData name="Félix Egan" userId="3799b83a-be0e-4691-8b39-e1dda4d04cc5" providerId="ADAL" clId="{808A1B1F-549C-4F5E-8C39-5F73B5D2509A}" dt="2024-12-05T21:27:34.739" v="8938"/>
          <ac:spMkLst>
            <pc:docMk/>
            <pc:sldMk cId="3691699844" sldId="320"/>
            <ac:spMk id="9" creationId="{9D0A4F8E-B462-88F2-6CF8-E97B0AAA5058}"/>
          </ac:spMkLst>
        </pc:spChg>
        <pc:spChg chg="mod">
          <ac:chgData name="Félix Egan" userId="3799b83a-be0e-4691-8b39-e1dda4d04cc5" providerId="ADAL" clId="{808A1B1F-549C-4F5E-8C39-5F73B5D2509A}" dt="2024-12-05T17:36:50.748" v="7159" actId="1076"/>
          <ac:spMkLst>
            <pc:docMk/>
            <pc:sldMk cId="3691699844" sldId="320"/>
            <ac:spMk id="1648" creationId="{BA07C776-EE76-2ECC-A53C-B523D8B67E4C}"/>
          </ac:spMkLst>
        </pc:spChg>
        <pc:picChg chg="add mod modCrop">
          <ac:chgData name="Félix Egan" userId="3799b83a-be0e-4691-8b39-e1dda4d04cc5" providerId="ADAL" clId="{808A1B1F-549C-4F5E-8C39-5F73B5D2509A}" dt="2024-12-05T17:37:53.020" v="7181" actId="1076"/>
          <ac:picMkLst>
            <pc:docMk/>
            <pc:sldMk cId="3691699844" sldId="320"/>
            <ac:picMk id="7" creationId="{CAC48716-2B1F-9CFE-8519-451A3589C13D}"/>
          </ac:picMkLst>
        </pc:picChg>
        <pc:picChg chg="add mod modCrop">
          <ac:chgData name="Félix Egan" userId="3799b83a-be0e-4691-8b39-e1dda4d04cc5" providerId="ADAL" clId="{808A1B1F-549C-4F5E-8C39-5F73B5D2509A}" dt="2024-12-05T17:37:53.498" v="7182" actId="1076"/>
          <ac:picMkLst>
            <pc:docMk/>
            <pc:sldMk cId="3691699844" sldId="320"/>
            <ac:picMk id="8" creationId="{8024B1D7-92F9-0A63-2535-D55481956FBD}"/>
          </ac:picMkLst>
        </pc:picChg>
      </pc:sldChg>
      <pc:sldChg chg="addSp delSp modSp add del mod">
        <pc:chgData name="Félix Egan" userId="3799b83a-be0e-4691-8b39-e1dda4d04cc5" providerId="ADAL" clId="{808A1B1F-549C-4F5E-8C39-5F73B5D2509A}" dt="2024-12-05T20:18:33.750" v="8407" actId="47"/>
        <pc:sldMkLst>
          <pc:docMk/>
          <pc:sldMk cId="2840792743" sldId="321"/>
        </pc:sldMkLst>
        <pc:spChg chg="add del mod">
          <ac:chgData name="Félix Egan" userId="3799b83a-be0e-4691-8b39-e1dda4d04cc5" providerId="ADAL" clId="{808A1B1F-549C-4F5E-8C39-5F73B5D2509A}" dt="2024-12-05T17:49:08.255" v="7293"/>
          <ac:spMkLst>
            <pc:docMk/>
            <pc:sldMk cId="2840792743" sldId="321"/>
            <ac:spMk id="2" creationId="{61BE5D0D-BC75-DDE7-376F-EC588183E377}"/>
          </ac:spMkLst>
        </pc:spChg>
        <pc:spChg chg="add del mod">
          <ac:chgData name="Félix Egan" userId="3799b83a-be0e-4691-8b39-e1dda4d04cc5" providerId="ADAL" clId="{808A1B1F-549C-4F5E-8C39-5F73B5D2509A}" dt="2024-12-05T17:49:11.318" v="7294" actId="478"/>
          <ac:spMkLst>
            <pc:docMk/>
            <pc:sldMk cId="2840792743" sldId="321"/>
            <ac:spMk id="3" creationId="{CB4C417E-3054-0B1D-DA31-6EF6E69BEF2A}"/>
          </ac:spMkLst>
        </pc:spChg>
        <pc:spChg chg="add">
          <ac:chgData name="Félix Egan" userId="3799b83a-be0e-4691-8b39-e1dda4d04cc5" providerId="ADAL" clId="{808A1B1F-549C-4F5E-8C39-5F73B5D2509A}" dt="2024-12-05T17:49:14.840" v="7295"/>
          <ac:spMkLst>
            <pc:docMk/>
            <pc:sldMk cId="2840792743" sldId="321"/>
            <ac:spMk id="4" creationId="{F9DB4D93-45BF-F2B1-69AD-813196FEBE32}"/>
          </ac:spMkLst>
        </pc:spChg>
        <pc:spChg chg="add mod">
          <ac:chgData name="Félix Egan" userId="3799b83a-be0e-4691-8b39-e1dda4d04cc5" providerId="ADAL" clId="{808A1B1F-549C-4F5E-8C39-5F73B5D2509A}" dt="2024-12-05T20:17:52.162" v="8400" actId="2711"/>
          <ac:spMkLst>
            <pc:docMk/>
            <pc:sldMk cId="2840792743" sldId="321"/>
            <ac:spMk id="5" creationId="{43242E5A-87D7-D042-B716-538E03C9F237}"/>
          </ac:spMkLst>
        </pc:spChg>
        <pc:spChg chg="add">
          <ac:chgData name="Félix Egan" userId="3799b83a-be0e-4691-8b39-e1dda4d04cc5" providerId="ADAL" clId="{808A1B1F-549C-4F5E-8C39-5F73B5D2509A}" dt="2024-12-05T17:49:27.363" v="7297"/>
          <ac:spMkLst>
            <pc:docMk/>
            <pc:sldMk cId="2840792743" sldId="321"/>
            <ac:spMk id="6" creationId="{7D3234F1-32B3-A973-68C0-7AD63531B293}"/>
          </ac:spMkLst>
        </pc:spChg>
        <pc:spChg chg="mod">
          <ac:chgData name="Félix Egan" userId="3799b83a-be0e-4691-8b39-e1dda4d04cc5" providerId="ADAL" clId="{808A1B1F-549C-4F5E-8C39-5F73B5D2509A}" dt="2024-12-05T17:46:24.969" v="7232" actId="20577"/>
          <ac:spMkLst>
            <pc:docMk/>
            <pc:sldMk cId="2840792743" sldId="321"/>
            <ac:spMk id="1859" creationId="{C588F40A-14B7-2A81-1E4F-2B1547947830}"/>
          </ac:spMkLst>
        </pc:spChg>
        <pc:spChg chg="del mod">
          <ac:chgData name="Félix Egan" userId="3799b83a-be0e-4691-8b39-e1dda4d04cc5" providerId="ADAL" clId="{808A1B1F-549C-4F5E-8C39-5F73B5D2509A}" dt="2024-12-05T17:48:10.881" v="7242"/>
          <ac:spMkLst>
            <pc:docMk/>
            <pc:sldMk cId="2840792743" sldId="321"/>
            <ac:spMk id="1860" creationId="{67A85BDE-0159-9975-E306-ABB93624F48F}"/>
          </ac:spMkLst>
        </pc:spChg>
      </pc:sldChg>
      <pc:sldChg chg="addSp delSp modSp add mod">
        <pc:chgData name="Félix Egan" userId="3799b83a-be0e-4691-8b39-e1dda4d04cc5" providerId="ADAL" clId="{808A1B1F-549C-4F5E-8C39-5F73B5D2509A}" dt="2024-12-05T18:38:11.897" v="8114" actId="20577"/>
        <pc:sldMkLst>
          <pc:docMk/>
          <pc:sldMk cId="58828561" sldId="322"/>
        </pc:sldMkLst>
        <pc:spChg chg="mod">
          <ac:chgData name="Félix Egan" userId="3799b83a-be0e-4691-8b39-e1dda4d04cc5" providerId="ADAL" clId="{808A1B1F-549C-4F5E-8C39-5F73B5D2509A}" dt="2024-12-05T18:38:11.897" v="8114" actId="20577"/>
          <ac:spMkLst>
            <pc:docMk/>
            <pc:sldMk cId="58828561" sldId="322"/>
            <ac:spMk id="1648" creationId="{E05B6B3A-67ED-72B8-2177-98F6479F18DC}"/>
          </ac:spMkLst>
        </pc:spChg>
        <pc:picChg chg="add mod">
          <ac:chgData name="Félix Egan" userId="3799b83a-be0e-4691-8b39-e1dda4d04cc5" providerId="ADAL" clId="{808A1B1F-549C-4F5E-8C39-5F73B5D2509A}" dt="2024-12-05T18:37:10.552" v="8106" actId="1076"/>
          <ac:picMkLst>
            <pc:docMk/>
            <pc:sldMk cId="58828561" sldId="322"/>
            <ac:picMk id="3" creationId="{D87A2555-8F52-9C56-3A32-453A74709157}"/>
          </ac:picMkLst>
        </pc:picChg>
        <pc:picChg chg="del">
          <ac:chgData name="Félix Egan" userId="3799b83a-be0e-4691-8b39-e1dda4d04cc5" providerId="ADAL" clId="{808A1B1F-549C-4F5E-8C39-5F73B5D2509A}" dt="2024-12-05T18:31:57.805" v="8089" actId="478"/>
          <ac:picMkLst>
            <pc:docMk/>
            <pc:sldMk cId="58828561" sldId="322"/>
            <ac:picMk id="4" creationId="{318E96B2-B4FF-6D58-A4F1-642B83907767}"/>
          </ac:picMkLst>
        </pc:picChg>
        <pc:picChg chg="add mod">
          <ac:chgData name="Félix Egan" userId="3799b83a-be0e-4691-8b39-e1dda4d04cc5" providerId="ADAL" clId="{808A1B1F-549C-4F5E-8C39-5F73B5D2509A}" dt="2024-12-05T18:37:09.223" v="8105" actId="1076"/>
          <ac:picMkLst>
            <pc:docMk/>
            <pc:sldMk cId="58828561" sldId="322"/>
            <ac:picMk id="9" creationId="{94AE7E09-6D77-BA88-A1A1-9DF0439F4CE9}"/>
          </ac:picMkLst>
        </pc:picChg>
        <pc:picChg chg="del">
          <ac:chgData name="Félix Egan" userId="3799b83a-be0e-4691-8b39-e1dda4d04cc5" providerId="ADAL" clId="{808A1B1F-549C-4F5E-8C39-5F73B5D2509A}" dt="2024-12-05T18:31:57.326" v="8088" actId="478"/>
          <ac:picMkLst>
            <pc:docMk/>
            <pc:sldMk cId="58828561" sldId="322"/>
            <ac:picMk id="10" creationId="{B6808B2A-51AD-6017-8E54-9C2E0CCCCB8C}"/>
          </ac:picMkLst>
        </pc:picChg>
        <pc:picChg chg="del">
          <ac:chgData name="Félix Egan" userId="3799b83a-be0e-4691-8b39-e1dda4d04cc5" providerId="ADAL" clId="{808A1B1F-549C-4F5E-8C39-5F73B5D2509A}" dt="2024-12-05T18:31:58.167" v="8090" actId="478"/>
          <ac:picMkLst>
            <pc:docMk/>
            <pc:sldMk cId="58828561" sldId="322"/>
            <ac:picMk id="12" creationId="{6718AEB6-B83E-2568-14C5-1DED4C507132}"/>
          </ac:picMkLst>
        </pc:picChg>
      </pc:sldChg>
      <pc:sldChg chg="addSp modSp add mod ord">
        <pc:chgData name="Félix Egan" userId="3799b83a-be0e-4691-8b39-e1dda4d04cc5" providerId="ADAL" clId="{808A1B1F-549C-4F5E-8C39-5F73B5D2509A}" dt="2024-12-05T22:32:31.410" v="9466" actId="20577"/>
        <pc:sldMkLst>
          <pc:docMk/>
          <pc:sldMk cId="4222065001" sldId="323"/>
        </pc:sldMkLst>
        <pc:spChg chg="add mod">
          <ac:chgData name="Félix Egan" userId="3799b83a-be0e-4691-8b39-e1dda4d04cc5" providerId="ADAL" clId="{808A1B1F-549C-4F5E-8C39-5F73B5D2509A}" dt="2024-12-05T18:59:24.569" v="8197" actId="14100"/>
          <ac:spMkLst>
            <pc:docMk/>
            <pc:sldMk cId="4222065001" sldId="323"/>
            <ac:spMk id="5" creationId="{22E0CCE4-E161-19DC-49FE-594EE1B9C7A9}"/>
          </ac:spMkLst>
        </pc:spChg>
        <pc:spChg chg="add mod">
          <ac:chgData name="Félix Egan" userId="3799b83a-be0e-4691-8b39-e1dda4d04cc5" providerId="ADAL" clId="{808A1B1F-549C-4F5E-8C39-5F73B5D2509A}" dt="2024-12-05T22:32:31.410" v="9466" actId="20577"/>
          <ac:spMkLst>
            <pc:docMk/>
            <pc:sldMk cId="4222065001" sldId="323"/>
            <ac:spMk id="10" creationId="{48CC826A-66B2-6A80-8AAA-C7263241BD55}"/>
          </ac:spMkLst>
        </pc:spChg>
        <pc:spChg chg="mod">
          <ac:chgData name="Félix Egan" userId="3799b83a-be0e-4691-8b39-e1dda4d04cc5" providerId="ADAL" clId="{808A1B1F-549C-4F5E-8C39-5F73B5D2509A}" dt="2024-12-05T18:59:32.296" v="8212" actId="1036"/>
          <ac:spMkLst>
            <pc:docMk/>
            <pc:sldMk cId="4222065001" sldId="323"/>
            <ac:spMk id="1648" creationId="{83AD63BE-8749-30C6-D782-B07EFF160830}"/>
          </ac:spMkLst>
        </pc:spChg>
        <pc:picChg chg="add mod">
          <ac:chgData name="Félix Egan" userId="3799b83a-be0e-4691-8b39-e1dda4d04cc5" providerId="ADAL" clId="{808A1B1F-549C-4F5E-8C39-5F73B5D2509A}" dt="2024-12-05T18:59:43.367" v="8216" actId="1076"/>
          <ac:picMkLst>
            <pc:docMk/>
            <pc:sldMk cId="4222065001" sldId="323"/>
            <ac:picMk id="3" creationId="{7307810C-BE11-FE48-947A-A1D0F1CC40FD}"/>
          </ac:picMkLst>
        </pc:picChg>
        <pc:picChg chg="mod">
          <ac:chgData name="Félix Egan" userId="3799b83a-be0e-4691-8b39-e1dda4d04cc5" providerId="ADAL" clId="{808A1B1F-549C-4F5E-8C39-5F73B5D2509A}" dt="2024-12-05T18:58:34.596" v="8179" actId="1076"/>
          <ac:picMkLst>
            <pc:docMk/>
            <pc:sldMk cId="4222065001" sldId="323"/>
            <ac:picMk id="4" creationId="{95AA37E4-D505-F76E-6A83-99FAABADF9CB}"/>
          </ac:picMkLst>
        </pc:picChg>
        <pc:picChg chg="add mod">
          <ac:chgData name="Félix Egan" userId="3799b83a-be0e-4691-8b39-e1dda4d04cc5" providerId="ADAL" clId="{808A1B1F-549C-4F5E-8C39-5F73B5D2509A}" dt="2024-12-05T18:59:45.068" v="8217" actId="1076"/>
          <ac:picMkLst>
            <pc:docMk/>
            <pc:sldMk cId="4222065001" sldId="323"/>
            <ac:picMk id="9" creationId="{44B1F791-2EB4-9E2B-966F-1407E935D8E7}"/>
          </ac:picMkLst>
        </pc:picChg>
      </pc:sldChg>
      <pc:sldChg chg="addSp delSp modSp add mod modClrScheme chgLayout">
        <pc:chgData name="Félix Egan" userId="3799b83a-be0e-4691-8b39-e1dda4d04cc5" providerId="ADAL" clId="{808A1B1F-549C-4F5E-8C39-5F73B5D2509A}" dt="2024-12-05T23:23:43.773" v="9721" actId="1076"/>
        <pc:sldMkLst>
          <pc:docMk/>
          <pc:sldMk cId="3993996624" sldId="324"/>
        </pc:sldMkLst>
        <pc:spChg chg="add del mod">
          <ac:chgData name="Félix Egan" userId="3799b83a-be0e-4691-8b39-e1dda4d04cc5" providerId="ADAL" clId="{808A1B1F-549C-4F5E-8C39-5F73B5D2509A}" dt="2024-12-05T21:20:13.575" v="8740" actId="478"/>
          <ac:spMkLst>
            <pc:docMk/>
            <pc:sldMk cId="3993996624" sldId="324"/>
            <ac:spMk id="3" creationId="{E6B61B72-51AF-A72D-2BD1-AB4B897C2A0B}"/>
          </ac:spMkLst>
        </pc:spChg>
        <pc:spChg chg="add mod">
          <ac:chgData name="Félix Egan" userId="3799b83a-be0e-4691-8b39-e1dda4d04cc5" providerId="ADAL" clId="{808A1B1F-549C-4F5E-8C39-5F73B5D2509A}" dt="2024-12-05T21:23:44.636" v="8925" actId="1036"/>
          <ac:spMkLst>
            <pc:docMk/>
            <pc:sldMk cId="3993996624" sldId="324"/>
            <ac:spMk id="5" creationId="{56312EE4-BDE0-DCA1-7CFB-15DFF03071ED}"/>
          </ac:spMkLst>
        </pc:spChg>
        <pc:spChg chg="mod">
          <ac:chgData name="Félix Egan" userId="3799b83a-be0e-4691-8b39-e1dda4d04cc5" providerId="ADAL" clId="{808A1B1F-549C-4F5E-8C39-5F73B5D2509A}" dt="2024-12-05T23:23:43.773" v="9721" actId="1076"/>
          <ac:spMkLst>
            <pc:docMk/>
            <pc:sldMk cId="3993996624" sldId="324"/>
            <ac:spMk id="7" creationId="{EA703172-CD96-BE38-CA34-E15AABCE9449}"/>
          </ac:spMkLst>
        </pc:spChg>
        <pc:spChg chg="add del">
          <ac:chgData name="Félix Egan" userId="3799b83a-be0e-4691-8b39-e1dda4d04cc5" providerId="ADAL" clId="{808A1B1F-549C-4F5E-8C39-5F73B5D2509A}" dt="2024-12-05T21:21:30.889" v="8867" actId="22"/>
          <ac:spMkLst>
            <pc:docMk/>
            <pc:sldMk cId="3993996624" sldId="324"/>
            <ac:spMk id="10" creationId="{751A3FCA-99C7-37CF-8342-1F4B90312FC7}"/>
          </ac:spMkLst>
        </pc:spChg>
        <pc:spChg chg="add mod">
          <ac:chgData name="Félix Egan" userId="3799b83a-be0e-4691-8b39-e1dda4d04cc5" providerId="ADAL" clId="{808A1B1F-549C-4F5E-8C39-5F73B5D2509A}" dt="2024-12-05T21:23:44.636" v="8925" actId="1036"/>
          <ac:spMkLst>
            <pc:docMk/>
            <pc:sldMk cId="3993996624" sldId="324"/>
            <ac:spMk id="11" creationId="{17D39C25-CBD5-134A-C860-3D5629976ACD}"/>
          </ac:spMkLst>
        </pc:spChg>
        <pc:spChg chg="add mod">
          <ac:chgData name="Félix Egan" userId="3799b83a-be0e-4691-8b39-e1dda4d04cc5" providerId="ADAL" clId="{808A1B1F-549C-4F5E-8C39-5F73B5D2509A}" dt="2024-12-05T21:23:44.636" v="8925" actId="1036"/>
          <ac:spMkLst>
            <pc:docMk/>
            <pc:sldMk cId="3993996624" sldId="324"/>
            <ac:spMk id="12" creationId="{F3045AF3-A34A-1DF2-6953-62A592AA798D}"/>
          </ac:spMkLst>
        </pc:spChg>
        <pc:spChg chg="add mod">
          <ac:chgData name="Félix Egan" userId="3799b83a-be0e-4691-8b39-e1dda4d04cc5" providerId="ADAL" clId="{808A1B1F-549C-4F5E-8C39-5F73B5D2509A}" dt="2024-12-05T21:23:44.636" v="8925" actId="1036"/>
          <ac:spMkLst>
            <pc:docMk/>
            <pc:sldMk cId="3993996624" sldId="324"/>
            <ac:spMk id="13" creationId="{9FC4A62B-6A8D-2DC5-053D-72B898D67423}"/>
          </ac:spMkLst>
        </pc:spChg>
        <pc:spChg chg="add mod">
          <ac:chgData name="Félix Egan" userId="3799b83a-be0e-4691-8b39-e1dda4d04cc5" providerId="ADAL" clId="{808A1B1F-549C-4F5E-8C39-5F73B5D2509A}" dt="2024-12-05T21:23:52.248" v="8927" actId="255"/>
          <ac:spMkLst>
            <pc:docMk/>
            <pc:sldMk cId="3993996624" sldId="324"/>
            <ac:spMk id="14" creationId="{50F449F7-C056-3687-CC58-701BEF5C580F}"/>
          </ac:spMkLst>
        </pc:spChg>
        <pc:spChg chg="del mod ord">
          <ac:chgData name="Félix Egan" userId="3799b83a-be0e-4691-8b39-e1dda4d04cc5" providerId="ADAL" clId="{808A1B1F-549C-4F5E-8C39-5F73B5D2509A}" dt="2024-12-05T21:20:09.828" v="8738" actId="478"/>
          <ac:spMkLst>
            <pc:docMk/>
            <pc:sldMk cId="3993996624" sldId="324"/>
            <ac:spMk id="1508" creationId="{BB6A4AAD-D2E4-6132-B94C-A6DC41D03D5D}"/>
          </ac:spMkLst>
        </pc:spChg>
        <pc:spChg chg="mod ord">
          <ac:chgData name="Félix Egan" userId="3799b83a-be0e-4691-8b39-e1dda4d04cc5" providerId="ADAL" clId="{808A1B1F-549C-4F5E-8C39-5F73B5D2509A}" dt="2024-12-05T21:19:16.673" v="8704" actId="1036"/>
          <ac:spMkLst>
            <pc:docMk/>
            <pc:sldMk cId="3993996624" sldId="324"/>
            <ac:spMk id="1509" creationId="{3882B3BB-FA25-96D9-313A-B5C2328EE3FD}"/>
          </ac:spMkLst>
        </pc:spChg>
        <pc:spChg chg="mod ord">
          <ac:chgData name="Félix Egan" userId="3799b83a-be0e-4691-8b39-e1dda4d04cc5" providerId="ADAL" clId="{808A1B1F-549C-4F5E-8C39-5F73B5D2509A}" dt="2024-12-05T21:19:55.785" v="8727" actId="1036"/>
          <ac:spMkLst>
            <pc:docMk/>
            <pc:sldMk cId="3993996624" sldId="324"/>
            <ac:spMk id="1510" creationId="{1EB3F511-2CEB-8279-F71B-80FF6D1B8CDF}"/>
          </ac:spMkLst>
        </pc:spChg>
        <pc:spChg chg="mod ord">
          <ac:chgData name="Félix Egan" userId="3799b83a-be0e-4691-8b39-e1dda4d04cc5" providerId="ADAL" clId="{808A1B1F-549C-4F5E-8C39-5F73B5D2509A}" dt="2024-12-05T21:22:39.381" v="8909" actId="1036"/>
          <ac:spMkLst>
            <pc:docMk/>
            <pc:sldMk cId="3993996624" sldId="324"/>
            <ac:spMk id="1511" creationId="{E41C5EFA-94BA-281F-2D69-009F587542C1}"/>
          </ac:spMkLst>
        </pc:spChg>
        <pc:spChg chg="mod ord">
          <ac:chgData name="Félix Egan" userId="3799b83a-be0e-4691-8b39-e1dda4d04cc5" providerId="ADAL" clId="{808A1B1F-549C-4F5E-8C39-5F73B5D2509A}" dt="2024-12-05T21:22:32.464" v="8902" actId="1036"/>
          <ac:spMkLst>
            <pc:docMk/>
            <pc:sldMk cId="3993996624" sldId="324"/>
            <ac:spMk id="1512" creationId="{121366CA-DDA0-A06C-7165-6D6FE6B376BA}"/>
          </ac:spMkLst>
        </pc:spChg>
        <pc:spChg chg="mod ord">
          <ac:chgData name="Félix Egan" userId="3799b83a-be0e-4691-8b39-e1dda4d04cc5" providerId="ADAL" clId="{808A1B1F-549C-4F5E-8C39-5F73B5D2509A}" dt="2024-12-05T21:20:01.286" v="8735" actId="1036"/>
          <ac:spMkLst>
            <pc:docMk/>
            <pc:sldMk cId="3993996624" sldId="324"/>
            <ac:spMk id="1513" creationId="{84B4A2C4-8F81-8C5C-71F3-9DD3049F2D2A}"/>
          </ac:spMkLst>
        </pc:spChg>
        <pc:spChg chg="mod ord">
          <ac:chgData name="Félix Egan" userId="3799b83a-be0e-4691-8b39-e1dda4d04cc5" providerId="ADAL" clId="{808A1B1F-549C-4F5E-8C39-5F73B5D2509A}" dt="2024-12-05T21:18:53.728" v="8670" actId="1076"/>
          <ac:spMkLst>
            <pc:docMk/>
            <pc:sldMk cId="3993996624" sldId="324"/>
            <ac:spMk id="1515" creationId="{01FE470E-B5E3-C727-3CEB-6D701DB66C43}"/>
          </ac:spMkLst>
        </pc:spChg>
        <pc:spChg chg="del mod ord">
          <ac:chgData name="Félix Egan" userId="3799b83a-be0e-4691-8b39-e1dda4d04cc5" providerId="ADAL" clId="{808A1B1F-549C-4F5E-8C39-5F73B5D2509A}" dt="2024-12-05T21:18:58.524" v="8672" actId="478"/>
          <ac:spMkLst>
            <pc:docMk/>
            <pc:sldMk cId="3993996624" sldId="324"/>
            <ac:spMk id="1516" creationId="{9394277B-653C-CC06-D42C-91F36C4DCAAC}"/>
          </ac:spMkLst>
        </pc:spChg>
        <pc:spChg chg="del mod ord">
          <ac:chgData name="Félix Egan" userId="3799b83a-be0e-4691-8b39-e1dda4d04cc5" providerId="ADAL" clId="{808A1B1F-549C-4F5E-8C39-5F73B5D2509A}" dt="2024-12-05T21:20:17.998" v="8742" actId="478"/>
          <ac:spMkLst>
            <pc:docMk/>
            <pc:sldMk cId="3993996624" sldId="324"/>
            <ac:spMk id="1517" creationId="{65CB58DD-D702-225C-55F3-73F28FC43BFB}"/>
          </ac:spMkLst>
        </pc:spChg>
        <pc:spChg chg="del mod ord">
          <ac:chgData name="Félix Egan" userId="3799b83a-be0e-4691-8b39-e1dda4d04cc5" providerId="ADAL" clId="{808A1B1F-549C-4F5E-8C39-5F73B5D2509A}" dt="2024-12-05T21:20:12.116" v="8739" actId="478"/>
          <ac:spMkLst>
            <pc:docMk/>
            <pc:sldMk cId="3993996624" sldId="324"/>
            <ac:spMk id="1518" creationId="{419BCB74-667D-D161-9C47-82E67BE26877}"/>
          </ac:spMkLst>
        </pc:spChg>
        <pc:spChg chg="del mod ord">
          <ac:chgData name="Félix Egan" userId="3799b83a-be0e-4691-8b39-e1dda4d04cc5" providerId="ADAL" clId="{808A1B1F-549C-4F5E-8C39-5F73B5D2509A}" dt="2024-12-05T21:20:15.793" v="8741" actId="478"/>
          <ac:spMkLst>
            <pc:docMk/>
            <pc:sldMk cId="3993996624" sldId="324"/>
            <ac:spMk id="1519" creationId="{1B2531FB-E4C1-DF1A-03B2-C3F6355B2B06}"/>
          </ac:spMkLst>
        </pc:spChg>
        <pc:cxnChg chg="mod">
          <ac:chgData name="Félix Egan" userId="3799b83a-be0e-4691-8b39-e1dda4d04cc5" providerId="ADAL" clId="{808A1B1F-549C-4F5E-8C39-5F73B5D2509A}" dt="2024-12-05T21:20:04.259" v="8736" actId="1076"/>
          <ac:cxnSpMkLst>
            <pc:docMk/>
            <pc:sldMk cId="3993996624" sldId="324"/>
            <ac:cxnSpMk id="4" creationId="{3298000D-B3B5-DBB3-A737-40A137929189}"/>
          </ac:cxnSpMkLst>
        </pc:cxnChg>
      </pc:sldChg>
      <pc:sldMasterChg chg="delSldLayout">
        <pc:chgData name="Félix Egan" userId="3799b83a-be0e-4691-8b39-e1dda4d04cc5" providerId="ADAL" clId="{808A1B1F-549C-4F5E-8C39-5F73B5D2509A}" dt="2024-12-05T20:41:56.922" v="8648" actId="47"/>
        <pc:sldMasterMkLst>
          <pc:docMk/>
          <pc:sldMasterMk cId="0" sldId="2147483674"/>
        </pc:sldMasterMkLst>
        <pc:sldLayoutChg chg="del">
          <pc:chgData name="Félix Egan" userId="3799b83a-be0e-4691-8b39-e1dda4d04cc5" providerId="ADAL" clId="{808A1B1F-549C-4F5E-8C39-5F73B5D2509A}" dt="2024-12-05T18:39:14.594" v="8115" actId="47"/>
          <pc:sldLayoutMkLst>
            <pc:docMk/>
            <pc:sldMasterMk cId="0" sldId="2147483674"/>
            <pc:sldLayoutMk cId="0" sldId="2147483652"/>
          </pc:sldLayoutMkLst>
        </pc:sldLayoutChg>
        <pc:sldLayoutChg chg="del">
          <pc:chgData name="Félix Egan" userId="3799b83a-be0e-4691-8b39-e1dda4d04cc5" providerId="ADAL" clId="{808A1B1F-549C-4F5E-8C39-5F73B5D2509A}" dt="2024-12-05T15:41:44.231" v="5426" actId="47"/>
          <pc:sldLayoutMkLst>
            <pc:docMk/>
            <pc:sldMasterMk cId="0" sldId="2147483674"/>
            <pc:sldLayoutMk cId="0" sldId="2147483653"/>
          </pc:sldLayoutMkLst>
        </pc:sldLayoutChg>
        <pc:sldLayoutChg chg="del">
          <pc:chgData name="Félix Egan" userId="3799b83a-be0e-4691-8b39-e1dda4d04cc5" providerId="ADAL" clId="{808A1B1F-549C-4F5E-8C39-5F73B5D2509A}" dt="2024-12-05T20:41:56.922" v="8648" actId="47"/>
          <pc:sldLayoutMkLst>
            <pc:docMk/>
            <pc:sldMasterMk cId="0" sldId="2147483674"/>
            <pc:sldLayoutMk cId="0" sldId="2147483661"/>
          </pc:sldLayoutMkLst>
        </pc:sldLayoutChg>
        <pc:sldLayoutChg chg="del">
          <pc:chgData name="Félix Egan" userId="3799b83a-be0e-4691-8b39-e1dda4d04cc5" providerId="ADAL" clId="{808A1B1F-549C-4F5E-8C39-5F73B5D2509A}" dt="2024-12-05T18:39:14.594" v="8115" actId="47"/>
          <pc:sldLayoutMkLst>
            <pc:docMk/>
            <pc:sldMasterMk cId="0" sldId="2147483674"/>
            <pc:sldLayoutMk cId="0" sldId="2147483664"/>
          </pc:sldLayoutMkLst>
        </pc:sldLayoutChg>
        <pc:sldLayoutChg chg="del">
          <pc:chgData name="Félix Egan" userId="3799b83a-be0e-4691-8b39-e1dda4d04cc5" providerId="ADAL" clId="{808A1B1F-549C-4F5E-8C39-5F73B5D2509A}" dt="2024-12-05T18:39:14.594" v="8115" actId="47"/>
          <pc:sldLayoutMkLst>
            <pc:docMk/>
            <pc:sldMasterMk cId="0" sldId="2147483674"/>
            <pc:sldLayoutMk cId="0" sldId="2147483665"/>
          </pc:sldLayoutMkLst>
        </pc:sldLayoutChg>
        <pc:sldLayoutChg chg="del">
          <pc:chgData name="Félix Egan" userId="3799b83a-be0e-4691-8b39-e1dda4d04cc5" providerId="ADAL" clId="{808A1B1F-549C-4F5E-8C39-5F73B5D2509A}" dt="2024-12-05T18:39:14.594" v="8115" actId="47"/>
          <pc:sldLayoutMkLst>
            <pc:docMk/>
            <pc:sldMasterMk cId="0" sldId="2147483674"/>
            <pc:sldLayoutMk cId="0" sldId="2147483666"/>
          </pc:sldLayoutMkLst>
        </pc:sldLayoutChg>
        <pc:sldLayoutChg chg="del">
          <pc:chgData name="Félix Egan" userId="3799b83a-be0e-4691-8b39-e1dda4d04cc5" providerId="ADAL" clId="{808A1B1F-549C-4F5E-8C39-5F73B5D2509A}" dt="2024-12-05T18:39:14.594" v="8115" actId="47"/>
          <pc:sldLayoutMkLst>
            <pc:docMk/>
            <pc:sldMasterMk cId="0" sldId="2147483674"/>
            <pc:sldLayoutMk cId="0" sldId="2147483667"/>
          </pc:sldLayoutMkLst>
        </pc:sldLayoutChg>
        <pc:sldLayoutChg chg="del">
          <pc:chgData name="Félix Egan" userId="3799b83a-be0e-4691-8b39-e1dda4d04cc5" providerId="ADAL" clId="{808A1B1F-549C-4F5E-8C39-5F73B5D2509A}" dt="2024-12-05T16:49:19.622" v="6931" actId="47"/>
          <pc:sldLayoutMkLst>
            <pc:docMk/>
            <pc:sldMasterMk cId="0" sldId="2147483674"/>
            <pc:sldLayoutMk cId="0" sldId="2147483668"/>
          </pc:sldLayoutMkLst>
        </pc:sldLayoutChg>
        <pc:sldLayoutChg chg="del">
          <pc:chgData name="Félix Egan" userId="3799b83a-be0e-4691-8b39-e1dda4d04cc5" providerId="ADAL" clId="{808A1B1F-549C-4F5E-8C39-5F73B5D2509A}" dt="2024-12-05T16:48:27.169" v="6930" actId="47"/>
          <pc:sldLayoutMkLst>
            <pc:docMk/>
            <pc:sldMasterMk cId="0" sldId="2147483674"/>
            <pc:sldLayoutMk cId="0" sldId="2147483669"/>
          </pc:sldLayoutMkLst>
        </pc:sldLayoutChg>
      </pc:sldMasterChg>
      <pc:sldMasterChg chg="del delSldLayout">
        <pc:chgData name="Félix Egan" userId="3799b83a-be0e-4691-8b39-e1dda4d04cc5" providerId="ADAL" clId="{808A1B1F-549C-4F5E-8C39-5F73B5D2509A}" dt="2024-12-05T18:39:14.594" v="8115" actId="47"/>
        <pc:sldMasterMkLst>
          <pc:docMk/>
          <pc:sldMasterMk cId="0" sldId="2147483675"/>
        </pc:sldMasterMkLst>
        <pc:sldLayoutChg chg="del">
          <pc:chgData name="Félix Egan" userId="3799b83a-be0e-4691-8b39-e1dda4d04cc5" providerId="ADAL" clId="{808A1B1F-549C-4F5E-8C39-5F73B5D2509A}" dt="2024-12-05T18:39:14.594" v="8115" actId="47"/>
          <pc:sldLayoutMkLst>
            <pc:docMk/>
            <pc:sldMasterMk cId="0" sldId="2147483675"/>
            <pc:sldLayoutMk cId="0" sldId="2147483672"/>
          </pc:sldLayoutMkLst>
        </pc:sldLayoutChg>
        <pc:sldLayoutChg chg="del">
          <pc:chgData name="Félix Egan" userId="3799b83a-be0e-4691-8b39-e1dda4d04cc5" providerId="ADAL" clId="{808A1B1F-549C-4F5E-8C39-5F73B5D2509A}" dt="2024-12-05T18:39:14.594" v="8115"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357BD9F1-40F4-AB17-4506-6F614FDA56D3}"/>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613141C8-558A-9AF9-935F-5D4B030113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AFDAA604-F87F-40A5-F6DE-8B265A2909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98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8B88D726-5877-6DE6-9682-DC9153130DF3}"/>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911A13A6-9CE9-E9E6-63B8-85C92012D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DE931412-1072-7A0F-CA7E-5C3746458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13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BED1F77E-C46E-3677-19CC-C60661D9ABE3}"/>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8B14E5C5-2E5D-283A-94CB-E06BAABA3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8914A2C-DFA6-E8F1-5B0C-7237605749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16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956E36CF-F8AC-B26E-B09A-AB4F5AFC33E0}"/>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347DF353-0ACE-7FCE-1EC7-73A6981B99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75C8C12-D7F2-9C92-0DD7-0E3498C02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042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B141F35-111E-5E49-032D-BD16209FFE7F}"/>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743FE7E9-7D4B-7623-3DAC-E42BA6245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634A0CC7-4733-D404-288C-C29284BA8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157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DD857BC2-CF02-C034-ABB6-4B8A0E4078B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8D7C2C4B-2039-47A6-1F45-CBB650B544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04C3FD6A-2608-E2AA-2005-F9FCC097B7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787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79678E58-D379-8080-2B21-D4D16550DFF0}"/>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FA979DCB-2F8A-8DE1-31D7-62054D668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BC61250C-1795-90EB-3A15-8323164125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30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9F8729E3-7F37-F0BA-C2C4-AE64DA2B7888}"/>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3865D179-5278-9579-0D64-3FFE9A7A31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D81D325E-90AF-EF1B-F578-6A04DFF9DF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85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F1681673-DFCA-2AE2-ADCD-0C650037FB5E}"/>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7E423FE6-A62D-54CA-9689-A05FF4EABA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C750D9A3-0A2F-38A4-20D7-1E7CAC8709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909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FA64DC7-6ACF-4A42-EBC3-F15F72BF81D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2C5D65B2-DCCF-3501-404E-C0609FF4F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C631F828-3849-4870-081E-1F6154F506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21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e81e8eaf5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e81e8eaf5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05B73E97-443D-DE9E-A68F-C8CDF00DFB55}"/>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057BBAF8-CF42-6BD4-6709-E6C87C6B01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38217FEE-375F-E2F4-F81C-C35FAFBA13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556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CD787343-B7FC-B00F-7A8F-ACA58FC72FFB}"/>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22FC4891-5831-C7EF-7BED-C9D060941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7909E4F2-F2BE-522D-F705-4CC641C971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10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B894BCDD-DA8B-B563-2CFE-723C6AA420DD}"/>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59F954FF-B8E2-1030-8AD9-BC0218BE4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F7DCC1DC-B3D2-52AF-A9AA-B806CDD6FB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4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43C4F8E1-8820-8D2B-2289-09F5416C87D6}"/>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DF8C2E45-808D-87FC-7988-2BEA7BDEC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6F8150D8-A6DD-36B3-FBBD-B2E73DD447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1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776BF697-9F1A-0AF1-8D5D-C6D51C07CDB9}"/>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293282F5-2844-1ADB-8773-F06F306A3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F016A521-685B-2CCE-584A-D870D68467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8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e839195da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C075679-F31D-50B6-2026-2DAE55FAA10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202F4324-0AAF-5F70-0934-BD227F769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B3F46200-932D-1DED-53CF-BDDD4D386C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93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C994AD13-E32D-E83D-C02B-1AF44BA87F01}"/>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18F5BCBC-42FE-1175-7B9A-95C2612E3E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0D7A8E95-4D8B-A096-073C-5F549FD50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091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2332ECA1-2DA7-89AA-2E67-D34B60C537A5}"/>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B594237A-2ABB-60CD-9026-6A84E7BD5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5B650440-DBFC-5EC7-2166-5301FC88D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1e81e8eaf5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e81e8eaf5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e839195da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1e839195da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e81e8eaf55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1e81e8eaf55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a:extLst>
            <a:ext uri="{FF2B5EF4-FFF2-40B4-BE49-F238E27FC236}">
              <a16:creationId xmlns:a16="http://schemas.microsoft.com/office/drawing/2014/main" id="{FF4BD2C6-4A8B-2022-F180-C12E645DB6C4}"/>
            </a:ext>
          </a:extLst>
        </p:cNvPr>
        <p:cNvGrpSpPr/>
        <p:nvPr/>
      </p:nvGrpSpPr>
      <p:grpSpPr>
        <a:xfrm>
          <a:off x="0" y="0"/>
          <a:ext cx="0" cy="0"/>
          <a:chOff x="0" y="0"/>
          <a:chExt cx="0" cy="0"/>
        </a:xfrm>
      </p:grpSpPr>
      <p:sp>
        <p:nvSpPr>
          <p:cNvPr id="1505" name="Google Shape;1505;g1e81e8eaf55_0_146:notes">
            <a:extLst>
              <a:ext uri="{FF2B5EF4-FFF2-40B4-BE49-F238E27FC236}">
                <a16:creationId xmlns:a16="http://schemas.microsoft.com/office/drawing/2014/main" id="{C8661B79-90B1-34A2-2E58-3DB3D7C6D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a:extLst>
              <a:ext uri="{FF2B5EF4-FFF2-40B4-BE49-F238E27FC236}">
                <a16:creationId xmlns:a16="http://schemas.microsoft.com/office/drawing/2014/main" id="{E4D70C24-5DDF-8517-4696-B3C8295F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06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38373348-EFAD-3FAC-97D8-FC6F69E21968}"/>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E6F1919D-1FC3-7006-A3EA-D79B895037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BC82EA78-9B7E-5B21-7D23-9A3BEB7BE3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8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C19FFF7B-D783-2982-C31F-CA53971C7E2D}"/>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E43ECF8A-E2F6-18A3-50B0-2E1172F0A9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7A1DCC5-01B0-31B3-E99C-A1BC4A40E9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788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0" name="Google Shape;10;p2"/>
          <p:cNvSpPr txBox="1">
            <a:spLocks noGrp="1"/>
          </p:cNvSpPr>
          <p:nvPr>
            <p:ph type="ctrTitle"/>
          </p:nvPr>
        </p:nvSpPr>
        <p:spPr>
          <a:xfrm>
            <a:off x="1568675" y="1027819"/>
            <a:ext cx="6006600" cy="2279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60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962600" y="3706181"/>
            <a:ext cx="52188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0"/>
        <p:cNvGrpSpPr/>
        <p:nvPr/>
      </p:nvGrpSpPr>
      <p:grpSpPr>
        <a:xfrm>
          <a:off x="0" y="0"/>
          <a:ext cx="0" cy="0"/>
          <a:chOff x="0" y="0"/>
          <a:chExt cx="0" cy="0"/>
        </a:xfrm>
      </p:grpSpPr>
      <p:pic>
        <p:nvPicPr>
          <p:cNvPr id="561" name="Google Shape;561;p13"/>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562" name="Google Shape;562;p13"/>
          <p:cNvSpPr txBox="1">
            <a:spLocks noGrp="1"/>
          </p:cNvSpPr>
          <p:nvPr>
            <p:ph type="title" hasCustomPrompt="1"/>
          </p:nvPr>
        </p:nvSpPr>
        <p:spPr>
          <a:xfrm>
            <a:off x="1293604" y="16086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3" name="Google Shape;563;p13"/>
          <p:cNvSpPr txBox="1">
            <a:spLocks noGrp="1"/>
          </p:cNvSpPr>
          <p:nvPr>
            <p:ph type="title" idx="2" hasCustomPrompt="1"/>
          </p:nvPr>
        </p:nvSpPr>
        <p:spPr>
          <a:xfrm>
            <a:off x="3883926" y="16086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4" name="Google Shape;564;p13"/>
          <p:cNvSpPr txBox="1">
            <a:spLocks noGrp="1"/>
          </p:cNvSpPr>
          <p:nvPr>
            <p:ph type="title" idx="3" hasCustomPrompt="1"/>
          </p:nvPr>
        </p:nvSpPr>
        <p:spPr>
          <a:xfrm>
            <a:off x="6471600" y="16086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5" name="Google Shape;565;p13"/>
          <p:cNvSpPr txBox="1">
            <a:spLocks noGrp="1"/>
          </p:cNvSpPr>
          <p:nvPr>
            <p:ph type="title" idx="4" hasCustomPrompt="1"/>
          </p:nvPr>
        </p:nvSpPr>
        <p:spPr>
          <a:xfrm>
            <a:off x="1293604" y="31694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6" name="Google Shape;566;p13"/>
          <p:cNvSpPr txBox="1">
            <a:spLocks noGrp="1"/>
          </p:cNvSpPr>
          <p:nvPr>
            <p:ph type="title" idx="5" hasCustomPrompt="1"/>
          </p:nvPr>
        </p:nvSpPr>
        <p:spPr>
          <a:xfrm>
            <a:off x="3883926" y="31694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6" hasCustomPrompt="1"/>
          </p:nvPr>
        </p:nvSpPr>
        <p:spPr>
          <a:xfrm>
            <a:off x="6471600" y="3169475"/>
            <a:ext cx="13785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7"/>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13"/>
          <p:cNvSpPr txBox="1">
            <a:spLocks noGrp="1"/>
          </p:cNvSpPr>
          <p:nvPr>
            <p:ph type="subTitle" idx="1"/>
          </p:nvPr>
        </p:nvSpPr>
        <p:spPr>
          <a:xfrm>
            <a:off x="720002" y="2130425"/>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570" name="Google Shape;570;p13"/>
          <p:cNvSpPr txBox="1">
            <a:spLocks noGrp="1"/>
          </p:cNvSpPr>
          <p:nvPr>
            <p:ph type="subTitle" idx="8"/>
          </p:nvPr>
        </p:nvSpPr>
        <p:spPr>
          <a:xfrm>
            <a:off x="3310324" y="2130425"/>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571" name="Google Shape;571;p13"/>
          <p:cNvSpPr txBox="1">
            <a:spLocks noGrp="1"/>
          </p:cNvSpPr>
          <p:nvPr>
            <p:ph type="subTitle" idx="9"/>
          </p:nvPr>
        </p:nvSpPr>
        <p:spPr>
          <a:xfrm>
            <a:off x="5897998" y="2130425"/>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572" name="Google Shape;572;p13"/>
          <p:cNvSpPr txBox="1">
            <a:spLocks noGrp="1"/>
          </p:cNvSpPr>
          <p:nvPr>
            <p:ph type="subTitle" idx="13"/>
          </p:nvPr>
        </p:nvSpPr>
        <p:spPr>
          <a:xfrm>
            <a:off x="720002" y="3708000"/>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573" name="Google Shape;573;p13"/>
          <p:cNvSpPr txBox="1">
            <a:spLocks noGrp="1"/>
          </p:cNvSpPr>
          <p:nvPr>
            <p:ph type="subTitle" idx="14"/>
          </p:nvPr>
        </p:nvSpPr>
        <p:spPr>
          <a:xfrm>
            <a:off x="3310324" y="3708000"/>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574" name="Google Shape;574;p13"/>
          <p:cNvSpPr txBox="1">
            <a:spLocks noGrp="1"/>
          </p:cNvSpPr>
          <p:nvPr>
            <p:ph type="subTitle" idx="15"/>
          </p:nvPr>
        </p:nvSpPr>
        <p:spPr>
          <a:xfrm>
            <a:off x="5897998" y="3708000"/>
            <a:ext cx="2526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grpSp>
        <p:nvGrpSpPr>
          <p:cNvPr id="575" name="Google Shape;575;p13"/>
          <p:cNvGrpSpPr/>
          <p:nvPr/>
        </p:nvGrpSpPr>
        <p:grpSpPr>
          <a:xfrm>
            <a:off x="7594475" y="-1910625"/>
            <a:ext cx="2151567" cy="3381325"/>
            <a:chOff x="7594475" y="-1910625"/>
            <a:chExt cx="2151567" cy="3381325"/>
          </a:xfrm>
        </p:grpSpPr>
        <p:grpSp>
          <p:nvGrpSpPr>
            <p:cNvPr id="576" name="Google Shape;576;p13"/>
            <p:cNvGrpSpPr/>
            <p:nvPr/>
          </p:nvGrpSpPr>
          <p:grpSpPr>
            <a:xfrm rot="-5400000">
              <a:off x="7339390" y="-1084534"/>
              <a:ext cx="3232743" cy="1580562"/>
              <a:chOff x="2191675" y="4192425"/>
              <a:chExt cx="1929650" cy="943450"/>
            </a:xfrm>
          </p:grpSpPr>
          <p:sp>
            <p:nvSpPr>
              <p:cNvPr id="577" name="Google Shape;577;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9" name="Google Shape;619;p13"/>
            <p:cNvPicPr preferRelativeResize="0"/>
            <p:nvPr/>
          </p:nvPicPr>
          <p:blipFill>
            <a:blip r:embed="rId3">
              <a:alphaModFix amt="40000"/>
            </a:blip>
            <a:stretch>
              <a:fillRect/>
            </a:stretch>
          </p:blipFill>
          <p:spPr>
            <a:xfrm>
              <a:off x="7594475" y="-271650"/>
              <a:ext cx="1177350" cy="1177350"/>
            </a:xfrm>
            <a:prstGeom prst="rect">
              <a:avLst/>
            </a:prstGeom>
            <a:noFill/>
            <a:ln>
              <a:noFill/>
            </a:ln>
          </p:spPr>
        </p:pic>
        <p:pic>
          <p:nvPicPr>
            <p:cNvPr id="620" name="Google Shape;620;p13"/>
            <p:cNvPicPr preferRelativeResize="0"/>
            <p:nvPr/>
          </p:nvPicPr>
          <p:blipFill>
            <a:blip r:embed="rId3">
              <a:alphaModFix amt="40000"/>
            </a:blip>
            <a:stretch>
              <a:fillRect/>
            </a:stretch>
          </p:blipFill>
          <p:spPr>
            <a:xfrm>
              <a:off x="8218950" y="293350"/>
              <a:ext cx="1177350" cy="1177350"/>
            </a:xfrm>
            <a:prstGeom prst="rect">
              <a:avLst/>
            </a:prstGeom>
            <a:noFill/>
            <a:ln>
              <a:noFill/>
            </a:ln>
          </p:spPr>
        </p:pic>
      </p:grpSp>
      <p:grpSp>
        <p:nvGrpSpPr>
          <p:cNvPr id="621" name="Google Shape;621;p13"/>
          <p:cNvGrpSpPr/>
          <p:nvPr/>
        </p:nvGrpSpPr>
        <p:grpSpPr>
          <a:xfrm>
            <a:off x="-500554" y="3650100"/>
            <a:ext cx="2057554" cy="3254804"/>
            <a:chOff x="-500554" y="3650100"/>
            <a:chExt cx="2057554" cy="3254804"/>
          </a:xfrm>
        </p:grpSpPr>
        <p:grpSp>
          <p:nvGrpSpPr>
            <p:cNvPr id="622" name="Google Shape;622;p13"/>
            <p:cNvGrpSpPr/>
            <p:nvPr/>
          </p:nvGrpSpPr>
          <p:grpSpPr>
            <a:xfrm rot="-5400000">
              <a:off x="-1283301" y="4624525"/>
              <a:ext cx="3063126" cy="1497633"/>
              <a:chOff x="2191675" y="4192425"/>
              <a:chExt cx="1929650" cy="943450"/>
            </a:xfrm>
          </p:grpSpPr>
          <p:sp>
            <p:nvSpPr>
              <p:cNvPr id="623" name="Google Shape;623;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5" name="Google Shape;665;p13"/>
            <p:cNvPicPr preferRelativeResize="0"/>
            <p:nvPr/>
          </p:nvPicPr>
          <p:blipFill>
            <a:blip r:embed="rId3">
              <a:alphaModFix amt="40000"/>
            </a:blip>
            <a:stretch>
              <a:fillRect/>
            </a:stretch>
          </p:blipFill>
          <p:spPr>
            <a:xfrm>
              <a:off x="379650" y="4192800"/>
              <a:ext cx="1177350" cy="1177350"/>
            </a:xfrm>
            <a:prstGeom prst="rect">
              <a:avLst/>
            </a:prstGeom>
            <a:noFill/>
            <a:ln>
              <a:noFill/>
            </a:ln>
          </p:spPr>
        </p:pic>
        <p:pic>
          <p:nvPicPr>
            <p:cNvPr id="666" name="Google Shape;666;p13"/>
            <p:cNvPicPr preferRelativeResize="0"/>
            <p:nvPr/>
          </p:nvPicPr>
          <p:blipFill>
            <a:blip r:embed="rId3">
              <a:alphaModFix amt="40000"/>
            </a:blip>
            <a:stretch>
              <a:fillRect/>
            </a:stretch>
          </p:blipFill>
          <p:spPr>
            <a:xfrm>
              <a:off x="-180275" y="3650100"/>
              <a:ext cx="1177350" cy="11773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67"/>
        <p:cNvGrpSpPr/>
        <p:nvPr/>
      </p:nvGrpSpPr>
      <p:grpSpPr>
        <a:xfrm>
          <a:off x="0" y="0"/>
          <a:ext cx="0" cy="0"/>
          <a:chOff x="0" y="0"/>
          <a:chExt cx="0" cy="0"/>
        </a:xfrm>
      </p:grpSpPr>
      <p:pic>
        <p:nvPicPr>
          <p:cNvPr id="668" name="Google Shape;668;p14"/>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669" name="Google Shape;66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0" name="Google Shape;670;p14"/>
          <p:cNvGrpSpPr/>
          <p:nvPr/>
        </p:nvGrpSpPr>
        <p:grpSpPr>
          <a:xfrm rot="5400000">
            <a:off x="-1448144" y="5026619"/>
            <a:ext cx="4021700" cy="1824125"/>
            <a:chOff x="7322388" y="3586650"/>
            <a:chExt cx="4021700" cy="1824125"/>
          </a:xfrm>
        </p:grpSpPr>
        <p:grpSp>
          <p:nvGrpSpPr>
            <p:cNvPr id="671" name="Google Shape;671;p14"/>
            <p:cNvGrpSpPr/>
            <p:nvPr/>
          </p:nvGrpSpPr>
          <p:grpSpPr>
            <a:xfrm>
              <a:off x="7872231" y="3702559"/>
              <a:ext cx="3471856" cy="1323917"/>
              <a:chOff x="2175025" y="2071900"/>
              <a:chExt cx="2090850" cy="797300"/>
            </a:xfrm>
          </p:grpSpPr>
          <p:sp>
            <p:nvSpPr>
              <p:cNvPr id="672" name="Google Shape;672;p1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4"/>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699" name="Google Shape;699;p14"/>
            <p:cNvPicPr preferRelativeResize="0"/>
            <p:nvPr/>
          </p:nvPicPr>
          <p:blipFill>
            <a:blip r:embed="rId3">
              <a:alphaModFix amt="40000"/>
            </a:blip>
            <a:stretch>
              <a:fillRect/>
            </a:stretch>
          </p:blipFill>
          <p:spPr>
            <a:xfrm>
              <a:off x="8300725" y="4233425"/>
              <a:ext cx="1177350" cy="1177350"/>
            </a:xfrm>
            <a:prstGeom prst="rect">
              <a:avLst/>
            </a:prstGeom>
            <a:noFill/>
            <a:ln>
              <a:noFill/>
            </a:ln>
          </p:spPr>
        </p:pic>
        <p:pic>
          <p:nvPicPr>
            <p:cNvPr id="700" name="Google Shape;700;p14"/>
            <p:cNvPicPr preferRelativeResize="0"/>
            <p:nvPr/>
          </p:nvPicPr>
          <p:blipFill>
            <a:blip r:embed="rId3">
              <a:alphaModFix amt="40000"/>
            </a:blip>
            <a:stretch>
              <a:fillRect/>
            </a:stretch>
          </p:blipFill>
          <p:spPr>
            <a:xfrm>
              <a:off x="7322388" y="4172750"/>
              <a:ext cx="1177350" cy="117735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35"/>
        <p:cNvGrpSpPr/>
        <p:nvPr/>
      </p:nvGrpSpPr>
      <p:grpSpPr>
        <a:xfrm>
          <a:off x="0" y="0"/>
          <a:ext cx="0" cy="0"/>
          <a:chOff x="0" y="0"/>
          <a:chExt cx="0" cy="0"/>
        </a:xfrm>
      </p:grpSpPr>
      <p:pic>
        <p:nvPicPr>
          <p:cNvPr id="736" name="Google Shape;736;p16"/>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737" name="Google Shape;737;p16"/>
          <p:cNvSpPr txBox="1">
            <a:spLocks noGrp="1"/>
          </p:cNvSpPr>
          <p:nvPr>
            <p:ph type="subTitle" idx="1"/>
          </p:nvPr>
        </p:nvSpPr>
        <p:spPr>
          <a:xfrm>
            <a:off x="1203288" y="2119550"/>
            <a:ext cx="3900900" cy="22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38" name="Google Shape;738;p16"/>
          <p:cNvSpPr txBox="1">
            <a:spLocks noGrp="1"/>
          </p:cNvSpPr>
          <p:nvPr>
            <p:ph type="title"/>
          </p:nvPr>
        </p:nvSpPr>
        <p:spPr>
          <a:xfrm>
            <a:off x="1203288" y="818650"/>
            <a:ext cx="3900900" cy="130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39" name="Google Shape;739;p16"/>
          <p:cNvGrpSpPr/>
          <p:nvPr/>
        </p:nvGrpSpPr>
        <p:grpSpPr>
          <a:xfrm rot="5400000">
            <a:off x="-1245187" y="4798400"/>
            <a:ext cx="3920587" cy="1824125"/>
            <a:chOff x="7423500" y="3586650"/>
            <a:chExt cx="3920587" cy="1824125"/>
          </a:xfrm>
        </p:grpSpPr>
        <p:grpSp>
          <p:nvGrpSpPr>
            <p:cNvPr id="740" name="Google Shape;740;p16"/>
            <p:cNvGrpSpPr/>
            <p:nvPr/>
          </p:nvGrpSpPr>
          <p:grpSpPr>
            <a:xfrm>
              <a:off x="7802532" y="3702559"/>
              <a:ext cx="3541556" cy="1323917"/>
              <a:chOff x="2133050" y="2071900"/>
              <a:chExt cx="2132825" cy="797300"/>
            </a:xfrm>
          </p:grpSpPr>
          <p:sp>
            <p:nvSpPr>
              <p:cNvPr id="741" name="Google Shape;741;p16"/>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1" name="Google Shape;771;p1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772" name="Google Shape;772;p1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773" name="Google Shape;773;p1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774"/>
        <p:cNvGrpSpPr/>
        <p:nvPr/>
      </p:nvGrpSpPr>
      <p:grpSpPr>
        <a:xfrm>
          <a:off x="0" y="0"/>
          <a:ext cx="0" cy="0"/>
          <a:chOff x="0" y="0"/>
          <a:chExt cx="0" cy="0"/>
        </a:xfrm>
      </p:grpSpPr>
      <p:pic>
        <p:nvPicPr>
          <p:cNvPr id="775" name="Google Shape;775;p17"/>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776" name="Google Shape;776;p17"/>
          <p:cNvSpPr txBox="1">
            <a:spLocks noGrp="1"/>
          </p:cNvSpPr>
          <p:nvPr>
            <p:ph type="subTitle" idx="1"/>
          </p:nvPr>
        </p:nvSpPr>
        <p:spPr>
          <a:xfrm>
            <a:off x="2603399" y="1289100"/>
            <a:ext cx="3937200" cy="7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777" name="Google Shape;777;p17"/>
          <p:cNvSpPr txBox="1">
            <a:spLocks noGrp="1"/>
          </p:cNvSpPr>
          <p:nvPr>
            <p:ph type="title"/>
          </p:nvPr>
        </p:nvSpPr>
        <p:spPr>
          <a:xfrm>
            <a:off x="2603399" y="566400"/>
            <a:ext cx="3937200" cy="72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8" name="Google Shape;778;p17"/>
          <p:cNvSpPr>
            <a:spLocks noGrp="1"/>
          </p:cNvSpPr>
          <p:nvPr>
            <p:ph type="pic" idx="2"/>
          </p:nvPr>
        </p:nvSpPr>
        <p:spPr>
          <a:xfrm>
            <a:off x="715099" y="566400"/>
            <a:ext cx="1859700" cy="4010700"/>
          </a:xfrm>
          <a:prstGeom prst="rect">
            <a:avLst/>
          </a:prstGeom>
          <a:noFill/>
          <a:ln w="9525" cap="flat" cmpd="sng">
            <a:solidFill>
              <a:schemeClr val="dk1"/>
            </a:solidFill>
            <a:prstDash val="solid"/>
            <a:round/>
            <a:headEnd type="none" w="sm" len="sm"/>
            <a:tailEnd type="none" w="sm" len="sm"/>
          </a:ln>
        </p:spPr>
      </p:sp>
      <p:sp>
        <p:nvSpPr>
          <p:cNvPr id="779" name="Google Shape;779;p17"/>
          <p:cNvSpPr>
            <a:spLocks noGrp="1"/>
          </p:cNvSpPr>
          <p:nvPr>
            <p:ph type="pic" idx="3"/>
          </p:nvPr>
        </p:nvSpPr>
        <p:spPr>
          <a:xfrm>
            <a:off x="6569199" y="566400"/>
            <a:ext cx="1859700" cy="4010700"/>
          </a:xfrm>
          <a:prstGeom prst="rect">
            <a:avLst/>
          </a:prstGeom>
          <a:noFill/>
          <a:ln w="9525" cap="flat" cmpd="sng">
            <a:solidFill>
              <a:schemeClr val="dk1"/>
            </a:solidFill>
            <a:prstDash val="solid"/>
            <a:round/>
            <a:headEnd type="none" w="sm" len="sm"/>
            <a:tailEnd type="none" w="sm" len="sm"/>
          </a:ln>
        </p:spPr>
      </p:sp>
      <p:sp>
        <p:nvSpPr>
          <p:cNvPr id="780" name="Google Shape;780;p17"/>
          <p:cNvSpPr>
            <a:spLocks noGrp="1"/>
          </p:cNvSpPr>
          <p:nvPr>
            <p:ph type="pic" idx="4"/>
          </p:nvPr>
        </p:nvSpPr>
        <p:spPr>
          <a:xfrm>
            <a:off x="2983049" y="2206800"/>
            <a:ext cx="3177900" cy="2370300"/>
          </a:xfrm>
          <a:prstGeom prst="rect">
            <a:avLst/>
          </a:prstGeom>
          <a:noFill/>
          <a:ln w="9525" cap="flat" cmpd="sng">
            <a:solidFill>
              <a:schemeClr val="dk1"/>
            </a:solidFill>
            <a:prstDash val="solid"/>
            <a:round/>
            <a:headEnd type="none" w="sm" len="sm"/>
            <a:tailEnd type="none" w="sm" len="sm"/>
          </a:ln>
        </p:spPr>
      </p:sp>
      <p:grpSp>
        <p:nvGrpSpPr>
          <p:cNvPr id="781" name="Google Shape;781;p17"/>
          <p:cNvGrpSpPr/>
          <p:nvPr/>
        </p:nvGrpSpPr>
        <p:grpSpPr>
          <a:xfrm rot="10800000">
            <a:off x="-2949077" y="-289112"/>
            <a:ext cx="3920587" cy="1824125"/>
            <a:chOff x="7423500" y="3586650"/>
            <a:chExt cx="3920587" cy="1824125"/>
          </a:xfrm>
        </p:grpSpPr>
        <p:grpSp>
          <p:nvGrpSpPr>
            <p:cNvPr id="782" name="Google Shape;782;p17"/>
            <p:cNvGrpSpPr/>
            <p:nvPr/>
          </p:nvGrpSpPr>
          <p:grpSpPr>
            <a:xfrm>
              <a:off x="7802532" y="3702559"/>
              <a:ext cx="3541556" cy="1323917"/>
              <a:chOff x="2133050" y="2071900"/>
              <a:chExt cx="2132825" cy="797300"/>
            </a:xfrm>
          </p:grpSpPr>
          <p:sp>
            <p:nvSpPr>
              <p:cNvPr id="783" name="Google Shape;783;p17"/>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3" name="Google Shape;813;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14" name="Google Shape;814;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15" name="Google Shape;815;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grpSp>
        <p:nvGrpSpPr>
          <p:cNvPr id="816" name="Google Shape;816;p17"/>
          <p:cNvGrpSpPr/>
          <p:nvPr/>
        </p:nvGrpSpPr>
        <p:grpSpPr>
          <a:xfrm rot="5400000">
            <a:off x="7181806" y="4282888"/>
            <a:ext cx="3920587" cy="1824125"/>
            <a:chOff x="7423500" y="3586650"/>
            <a:chExt cx="3920587" cy="1824125"/>
          </a:xfrm>
        </p:grpSpPr>
        <p:grpSp>
          <p:nvGrpSpPr>
            <p:cNvPr id="817" name="Google Shape;817;p17"/>
            <p:cNvGrpSpPr/>
            <p:nvPr/>
          </p:nvGrpSpPr>
          <p:grpSpPr>
            <a:xfrm>
              <a:off x="7802532" y="3702559"/>
              <a:ext cx="3541556" cy="1323917"/>
              <a:chOff x="2133050" y="2071900"/>
              <a:chExt cx="2132825" cy="797300"/>
            </a:xfrm>
          </p:grpSpPr>
          <p:sp>
            <p:nvSpPr>
              <p:cNvPr id="818" name="Google Shape;818;p17"/>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7"/>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7"/>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7"/>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49" name="Google Shape;849;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50" name="Google Shape;850;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81"/>
        <p:cNvGrpSpPr/>
        <p:nvPr/>
      </p:nvGrpSpPr>
      <p:grpSpPr>
        <a:xfrm>
          <a:off x="0" y="0"/>
          <a:ext cx="0" cy="0"/>
          <a:chOff x="0" y="0"/>
          <a:chExt cx="0" cy="0"/>
        </a:xfrm>
      </p:grpSpPr>
      <p:pic>
        <p:nvPicPr>
          <p:cNvPr id="1282" name="Google Shape;1282;p24"/>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283" name="Google Shape;1283;p24"/>
          <p:cNvGrpSpPr/>
          <p:nvPr/>
        </p:nvGrpSpPr>
        <p:grpSpPr>
          <a:xfrm>
            <a:off x="66900" y="3058850"/>
            <a:ext cx="1768875" cy="3126028"/>
            <a:chOff x="66900" y="3058850"/>
            <a:chExt cx="1768875" cy="3126028"/>
          </a:xfrm>
        </p:grpSpPr>
        <p:grpSp>
          <p:nvGrpSpPr>
            <p:cNvPr id="1284" name="Google Shape;1284;p24"/>
            <p:cNvGrpSpPr/>
            <p:nvPr/>
          </p:nvGrpSpPr>
          <p:grpSpPr>
            <a:xfrm>
              <a:off x="256564" y="3613234"/>
              <a:ext cx="1041216" cy="2571644"/>
              <a:chOff x="4709050" y="974800"/>
              <a:chExt cx="684425" cy="1690425"/>
            </a:xfrm>
          </p:grpSpPr>
          <p:sp>
            <p:nvSpPr>
              <p:cNvPr id="1285" name="Google Shape;1285;p24"/>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6" name="Google Shape;1306;p24"/>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307" name="Google Shape;1307;p24"/>
            <p:cNvPicPr preferRelativeResize="0"/>
            <p:nvPr/>
          </p:nvPicPr>
          <p:blipFill>
            <a:blip r:embed="rId3">
              <a:alphaModFix amt="40000"/>
            </a:blip>
            <a:stretch>
              <a:fillRect/>
            </a:stretch>
          </p:blipFill>
          <p:spPr>
            <a:xfrm>
              <a:off x="658425" y="3884050"/>
              <a:ext cx="1177350" cy="1177350"/>
            </a:xfrm>
            <a:prstGeom prst="rect">
              <a:avLst/>
            </a:prstGeom>
            <a:noFill/>
            <a:ln>
              <a:noFill/>
            </a:ln>
          </p:spPr>
        </p:pic>
        <p:pic>
          <p:nvPicPr>
            <p:cNvPr id="1308" name="Google Shape;1308;p24"/>
            <p:cNvPicPr preferRelativeResize="0"/>
            <p:nvPr/>
          </p:nvPicPr>
          <p:blipFill>
            <a:blip r:embed="rId3">
              <a:alphaModFix amt="40000"/>
            </a:blip>
            <a:stretch>
              <a:fillRect/>
            </a:stretch>
          </p:blipFill>
          <p:spPr>
            <a:xfrm>
              <a:off x="66900" y="4310375"/>
              <a:ext cx="1177350" cy="1177350"/>
            </a:xfrm>
            <a:prstGeom prst="rect">
              <a:avLst/>
            </a:prstGeom>
            <a:noFill/>
            <a:ln>
              <a:noFill/>
            </a:ln>
          </p:spPr>
        </p:pic>
      </p:grpSp>
      <p:grpSp>
        <p:nvGrpSpPr>
          <p:cNvPr id="1309" name="Google Shape;1309;p24"/>
          <p:cNvGrpSpPr/>
          <p:nvPr/>
        </p:nvGrpSpPr>
        <p:grpSpPr>
          <a:xfrm>
            <a:off x="7107050" y="-104675"/>
            <a:ext cx="3494801" cy="2499245"/>
            <a:chOff x="7107050" y="-104675"/>
            <a:chExt cx="3494801" cy="2499245"/>
          </a:xfrm>
        </p:grpSpPr>
        <p:grpSp>
          <p:nvGrpSpPr>
            <p:cNvPr id="1310" name="Google Shape;1310;p24"/>
            <p:cNvGrpSpPr/>
            <p:nvPr/>
          </p:nvGrpSpPr>
          <p:grpSpPr>
            <a:xfrm>
              <a:off x="7467304" y="268423"/>
              <a:ext cx="3134546" cy="2126147"/>
              <a:chOff x="2280775" y="570800"/>
              <a:chExt cx="1702725" cy="1154950"/>
            </a:xfrm>
          </p:grpSpPr>
          <p:sp>
            <p:nvSpPr>
              <p:cNvPr id="1311" name="Google Shape;1311;p24"/>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7" name="Google Shape;1337;p24"/>
            <p:cNvPicPr preferRelativeResize="0"/>
            <p:nvPr/>
          </p:nvPicPr>
          <p:blipFill>
            <a:blip r:embed="rId3">
              <a:alphaModFix amt="40000"/>
            </a:blip>
            <a:stretch>
              <a:fillRect/>
            </a:stretch>
          </p:blipFill>
          <p:spPr>
            <a:xfrm>
              <a:off x="7107050" y="742825"/>
              <a:ext cx="1177350" cy="1177350"/>
            </a:xfrm>
            <a:prstGeom prst="rect">
              <a:avLst/>
            </a:prstGeom>
            <a:noFill/>
            <a:ln>
              <a:noFill/>
            </a:ln>
          </p:spPr>
        </p:pic>
        <p:pic>
          <p:nvPicPr>
            <p:cNvPr id="1338" name="Google Shape;1338;p24"/>
            <p:cNvPicPr preferRelativeResize="0"/>
            <p:nvPr/>
          </p:nvPicPr>
          <p:blipFill>
            <a:blip r:embed="rId3">
              <a:alphaModFix amt="40000"/>
            </a:blip>
            <a:stretch>
              <a:fillRect/>
            </a:stretch>
          </p:blipFill>
          <p:spPr>
            <a:xfrm>
              <a:off x="7803050" y="-104675"/>
              <a:ext cx="1177350" cy="1177350"/>
            </a:xfrm>
            <a:prstGeom prst="rect">
              <a:avLst/>
            </a:prstGeom>
            <a:noFill/>
            <a:ln>
              <a:noFill/>
            </a:ln>
          </p:spPr>
        </p:pic>
        <p:pic>
          <p:nvPicPr>
            <p:cNvPr id="1339" name="Google Shape;1339;p24"/>
            <p:cNvPicPr preferRelativeResize="0"/>
            <p:nvPr/>
          </p:nvPicPr>
          <p:blipFill>
            <a:blip r:embed="rId3">
              <a:alphaModFix amt="40000"/>
            </a:blip>
            <a:stretch>
              <a:fillRect/>
            </a:stretch>
          </p:blipFill>
          <p:spPr>
            <a:xfrm>
              <a:off x="8100400" y="1072675"/>
              <a:ext cx="1177350" cy="117735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40"/>
        <p:cNvGrpSpPr/>
        <p:nvPr/>
      </p:nvGrpSpPr>
      <p:grpSpPr>
        <a:xfrm>
          <a:off x="0" y="0"/>
          <a:ext cx="0" cy="0"/>
          <a:chOff x="0" y="0"/>
          <a:chExt cx="0" cy="0"/>
        </a:xfrm>
      </p:grpSpPr>
      <p:pic>
        <p:nvPicPr>
          <p:cNvPr id="1341" name="Google Shape;1341;p25"/>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342" name="Google Shape;1342;p25"/>
          <p:cNvGrpSpPr/>
          <p:nvPr/>
        </p:nvGrpSpPr>
        <p:grpSpPr>
          <a:xfrm>
            <a:off x="-1684333" y="361707"/>
            <a:ext cx="3460658" cy="1726043"/>
            <a:chOff x="-1684333" y="361707"/>
            <a:chExt cx="3460658" cy="1726043"/>
          </a:xfrm>
        </p:grpSpPr>
        <p:grpSp>
          <p:nvGrpSpPr>
            <p:cNvPr id="1343" name="Google Shape;1343;p25"/>
            <p:cNvGrpSpPr/>
            <p:nvPr/>
          </p:nvGrpSpPr>
          <p:grpSpPr>
            <a:xfrm>
              <a:off x="-1684333" y="361707"/>
              <a:ext cx="2907181" cy="1177348"/>
              <a:chOff x="2442775" y="3274750"/>
              <a:chExt cx="1690025" cy="684425"/>
            </a:xfrm>
          </p:grpSpPr>
          <p:sp>
            <p:nvSpPr>
              <p:cNvPr id="1344" name="Google Shape;1344;p25"/>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5" name="Google Shape;1365;p25"/>
            <p:cNvPicPr preferRelativeResize="0"/>
            <p:nvPr/>
          </p:nvPicPr>
          <p:blipFill>
            <a:blip r:embed="rId3">
              <a:alphaModFix amt="40000"/>
            </a:blip>
            <a:stretch>
              <a:fillRect/>
            </a:stretch>
          </p:blipFill>
          <p:spPr>
            <a:xfrm>
              <a:off x="598975" y="776575"/>
              <a:ext cx="1177350" cy="1177350"/>
            </a:xfrm>
            <a:prstGeom prst="rect">
              <a:avLst/>
            </a:prstGeom>
            <a:noFill/>
            <a:ln>
              <a:noFill/>
            </a:ln>
          </p:spPr>
        </p:pic>
        <p:pic>
          <p:nvPicPr>
            <p:cNvPr id="1366" name="Google Shape;1366;p25"/>
            <p:cNvPicPr preferRelativeResize="0"/>
            <p:nvPr/>
          </p:nvPicPr>
          <p:blipFill>
            <a:blip r:embed="rId3">
              <a:alphaModFix amt="40000"/>
            </a:blip>
            <a:stretch>
              <a:fillRect/>
            </a:stretch>
          </p:blipFill>
          <p:spPr>
            <a:xfrm>
              <a:off x="-367450" y="910400"/>
              <a:ext cx="1177350" cy="1177350"/>
            </a:xfrm>
            <a:prstGeom prst="rect">
              <a:avLst/>
            </a:prstGeom>
            <a:noFill/>
            <a:ln>
              <a:noFill/>
            </a:ln>
          </p:spPr>
        </p:pic>
      </p:grpSp>
      <p:grpSp>
        <p:nvGrpSpPr>
          <p:cNvPr id="1367" name="Google Shape;1367;p25"/>
          <p:cNvGrpSpPr/>
          <p:nvPr/>
        </p:nvGrpSpPr>
        <p:grpSpPr>
          <a:xfrm>
            <a:off x="7352875" y="3702559"/>
            <a:ext cx="3991212" cy="1778866"/>
            <a:chOff x="7352875" y="3702559"/>
            <a:chExt cx="3991212" cy="1778866"/>
          </a:xfrm>
        </p:grpSpPr>
        <p:grpSp>
          <p:nvGrpSpPr>
            <p:cNvPr id="1368" name="Google Shape;1368;p25"/>
            <p:cNvGrpSpPr/>
            <p:nvPr/>
          </p:nvGrpSpPr>
          <p:grpSpPr>
            <a:xfrm>
              <a:off x="7802532" y="3702559"/>
              <a:ext cx="3541556" cy="1323917"/>
              <a:chOff x="2133050" y="2071900"/>
              <a:chExt cx="2132825" cy="797300"/>
            </a:xfrm>
          </p:grpSpPr>
          <p:sp>
            <p:nvSpPr>
              <p:cNvPr id="1369" name="Google Shape;1369;p25"/>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5"/>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5"/>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5"/>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5"/>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5"/>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5"/>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5"/>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5"/>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5"/>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5"/>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9" name="Google Shape;1399;p25"/>
            <p:cNvPicPr preferRelativeResize="0"/>
            <p:nvPr/>
          </p:nvPicPr>
          <p:blipFill>
            <a:blip r:embed="rId3">
              <a:alphaModFix amt="40000"/>
            </a:blip>
            <a:stretch>
              <a:fillRect/>
            </a:stretch>
          </p:blipFill>
          <p:spPr>
            <a:xfrm>
              <a:off x="7352875" y="4222300"/>
              <a:ext cx="1177350" cy="1177350"/>
            </a:xfrm>
            <a:prstGeom prst="rect">
              <a:avLst/>
            </a:prstGeom>
            <a:noFill/>
            <a:ln>
              <a:noFill/>
            </a:ln>
          </p:spPr>
        </p:pic>
        <p:pic>
          <p:nvPicPr>
            <p:cNvPr id="1400" name="Google Shape;1400;p25"/>
            <p:cNvPicPr preferRelativeResize="0"/>
            <p:nvPr/>
          </p:nvPicPr>
          <p:blipFill>
            <a:blip r:embed="rId3">
              <a:alphaModFix amt="40000"/>
            </a:blip>
            <a:stretch>
              <a:fillRect/>
            </a:stretch>
          </p:blipFill>
          <p:spPr>
            <a:xfrm>
              <a:off x="8371350" y="4304075"/>
              <a:ext cx="1177350" cy="11773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4" name="Google Shape;14;p3"/>
          <p:cNvSpPr txBox="1">
            <a:spLocks noGrp="1"/>
          </p:cNvSpPr>
          <p:nvPr>
            <p:ph type="title"/>
          </p:nvPr>
        </p:nvSpPr>
        <p:spPr>
          <a:xfrm>
            <a:off x="1133023" y="2480375"/>
            <a:ext cx="3764400" cy="137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475223" y="1291225"/>
            <a:ext cx="1080000" cy="100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5406576" y="694950"/>
            <a:ext cx="2604300" cy="3753600"/>
          </a:xfrm>
          <a:prstGeom prst="rect">
            <a:avLst/>
          </a:prstGeom>
          <a:noFill/>
          <a:ln w="9525" cap="flat" cmpd="sng">
            <a:solidFill>
              <a:schemeClr val="dk1"/>
            </a:solidFill>
            <a:prstDash val="solid"/>
            <a:round/>
            <a:headEnd type="none" w="sm" len="sm"/>
            <a:tailEnd type="none" w="sm" len="sm"/>
          </a:ln>
        </p:spPr>
      </p:sp>
      <p:grpSp>
        <p:nvGrpSpPr>
          <p:cNvPr id="17" name="Google Shape;17;p3"/>
          <p:cNvGrpSpPr/>
          <p:nvPr/>
        </p:nvGrpSpPr>
        <p:grpSpPr>
          <a:xfrm>
            <a:off x="8161834" y="75534"/>
            <a:ext cx="3751693" cy="1477275"/>
            <a:chOff x="8161834" y="75534"/>
            <a:chExt cx="3751693" cy="1477275"/>
          </a:xfrm>
        </p:grpSpPr>
        <p:grpSp>
          <p:nvGrpSpPr>
            <p:cNvPr id="18" name="Google Shape;18;p3"/>
            <p:cNvGrpSpPr/>
            <p:nvPr/>
          </p:nvGrpSpPr>
          <p:grpSpPr>
            <a:xfrm>
              <a:off x="8371972" y="75540"/>
              <a:ext cx="3541556" cy="1323917"/>
              <a:chOff x="2133050" y="2071900"/>
              <a:chExt cx="2132825" cy="797300"/>
            </a:xfrm>
          </p:grpSpPr>
          <p:sp>
            <p:nvSpPr>
              <p:cNvPr id="19" name="Google Shape;19;p3"/>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161834" y="721209"/>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50" name="Google Shape;50;p3"/>
            <p:cNvSpPr/>
            <p:nvPr/>
          </p:nvSpPr>
          <p:spPr>
            <a:xfrm>
              <a:off x="9036759" y="7553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720000" y="1152475"/>
            <a:ext cx="7704000" cy="351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55" name="Google Shape;55;p4"/>
          <p:cNvGrpSpPr/>
          <p:nvPr/>
        </p:nvGrpSpPr>
        <p:grpSpPr>
          <a:xfrm>
            <a:off x="-1684333" y="361707"/>
            <a:ext cx="3423458" cy="1696293"/>
            <a:chOff x="-1684333" y="361707"/>
            <a:chExt cx="3423458" cy="1696293"/>
          </a:xfrm>
        </p:grpSpPr>
        <p:grpSp>
          <p:nvGrpSpPr>
            <p:cNvPr id="56" name="Google Shape;56;p4"/>
            <p:cNvGrpSpPr/>
            <p:nvPr/>
          </p:nvGrpSpPr>
          <p:grpSpPr>
            <a:xfrm>
              <a:off x="-1684333" y="361707"/>
              <a:ext cx="2907181" cy="1177348"/>
              <a:chOff x="2442775" y="3274750"/>
              <a:chExt cx="1690025" cy="684425"/>
            </a:xfrm>
          </p:grpSpPr>
          <p:sp>
            <p:nvSpPr>
              <p:cNvPr id="57" name="Google Shape;57;p4"/>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78;p4"/>
            <p:cNvPicPr preferRelativeResize="0"/>
            <p:nvPr/>
          </p:nvPicPr>
          <p:blipFill>
            <a:blip r:embed="rId3">
              <a:alphaModFix amt="40000"/>
            </a:blip>
            <a:stretch>
              <a:fillRect/>
            </a:stretch>
          </p:blipFill>
          <p:spPr>
            <a:xfrm>
              <a:off x="-345200" y="880650"/>
              <a:ext cx="1177350" cy="1177350"/>
            </a:xfrm>
            <a:prstGeom prst="rect">
              <a:avLst/>
            </a:prstGeom>
            <a:noFill/>
            <a:ln>
              <a:noFill/>
            </a:ln>
          </p:spPr>
        </p:pic>
        <p:pic>
          <p:nvPicPr>
            <p:cNvPr id="79" name="Google Shape;79;p4"/>
            <p:cNvPicPr preferRelativeResize="0"/>
            <p:nvPr/>
          </p:nvPicPr>
          <p:blipFill>
            <a:blip r:embed="rId3">
              <a:alphaModFix amt="40000"/>
            </a:blip>
            <a:stretch>
              <a:fillRect/>
            </a:stretch>
          </p:blipFill>
          <p:spPr>
            <a:xfrm>
              <a:off x="561775" y="739600"/>
              <a:ext cx="1177350" cy="1177350"/>
            </a:xfrm>
            <a:prstGeom prst="rect">
              <a:avLst/>
            </a:prstGeom>
            <a:noFill/>
            <a:ln>
              <a:noFill/>
            </a:ln>
          </p:spPr>
        </p:pic>
      </p:grpSp>
      <p:grpSp>
        <p:nvGrpSpPr>
          <p:cNvPr id="80" name="Google Shape;80;p4"/>
          <p:cNvGrpSpPr/>
          <p:nvPr/>
        </p:nvGrpSpPr>
        <p:grpSpPr>
          <a:xfrm>
            <a:off x="7378900" y="3638900"/>
            <a:ext cx="3965187" cy="1653150"/>
            <a:chOff x="7378900" y="3638900"/>
            <a:chExt cx="3965187" cy="1653150"/>
          </a:xfrm>
        </p:grpSpPr>
        <p:grpSp>
          <p:nvGrpSpPr>
            <p:cNvPr id="81" name="Google Shape;81;p4"/>
            <p:cNvGrpSpPr/>
            <p:nvPr/>
          </p:nvGrpSpPr>
          <p:grpSpPr>
            <a:xfrm>
              <a:off x="7802532" y="3702559"/>
              <a:ext cx="3541556" cy="1323917"/>
              <a:chOff x="2133050" y="2071900"/>
              <a:chExt cx="2132825" cy="797300"/>
            </a:xfrm>
          </p:grpSpPr>
          <p:sp>
            <p:nvSpPr>
              <p:cNvPr id="82" name="Google Shape;82;p4"/>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 name="Google Shape;112;p4"/>
            <p:cNvPicPr preferRelativeResize="0"/>
            <p:nvPr/>
          </p:nvPicPr>
          <p:blipFill>
            <a:blip r:embed="rId3">
              <a:alphaModFix amt="40000"/>
            </a:blip>
            <a:stretch>
              <a:fillRect/>
            </a:stretch>
          </p:blipFill>
          <p:spPr>
            <a:xfrm>
              <a:off x="7378900" y="4114700"/>
              <a:ext cx="1177350" cy="1177350"/>
            </a:xfrm>
            <a:prstGeom prst="rect">
              <a:avLst/>
            </a:prstGeom>
            <a:noFill/>
            <a:ln>
              <a:noFill/>
            </a:ln>
          </p:spPr>
        </p:pic>
        <p:pic>
          <p:nvPicPr>
            <p:cNvPr id="113" name="Google Shape;113;p4"/>
            <p:cNvPicPr preferRelativeResize="0"/>
            <p:nvPr/>
          </p:nvPicPr>
          <p:blipFill>
            <a:blip r:embed="rId3">
              <a:alphaModFix amt="40000"/>
            </a:blip>
            <a:stretch>
              <a:fillRect/>
            </a:stretch>
          </p:blipFill>
          <p:spPr>
            <a:xfrm>
              <a:off x="8367650" y="3638900"/>
              <a:ext cx="1177350" cy="11773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pic>
        <p:nvPicPr>
          <p:cNvPr id="115" name="Google Shape;115;p5"/>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16" name="Google Shape;116;p5"/>
          <p:cNvSpPr txBox="1">
            <a:spLocks noGrp="1"/>
          </p:cNvSpPr>
          <p:nvPr>
            <p:ph type="subTitle" idx="1"/>
          </p:nvPr>
        </p:nvSpPr>
        <p:spPr>
          <a:xfrm>
            <a:off x="1363388" y="2048300"/>
            <a:ext cx="3001500" cy="48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117" name="Google Shape;117;p5"/>
          <p:cNvSpPr txBox="1">
            <a:spLocks noGrp="1"/>
          </p:cNvSpPr>
          <p:nvPr>
            <p:ph type="subTitle" idx="2"/>
          </p:nvPr>
        </p:nvSpPr>
        <p:spPr>
          <a:xfrm>
            <a:off x="4779112" y="2048300"/>
            <a:ext cx="3001500" cy="48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a:endParaRPr/>
          </a:p>
        </p:txBody>
      </p:sp>
      <p:sp>
        <p:nvSpPr>
          <p:cNvPr id="118" name="Google Shape;118;p5"/>
          <p:cNvSpPr txBox="1">
            <a:spLocks noGrp="1"/>
          </p:cNvSpPr>
          <p:nvPr>
            <p:ph type="subTitle" idx="3"/>
          </p:nvPr>
        </p:nvSpPr>
        <p:spPr>
          <a:xfrm>
            <a:off x="1363388" y="2535500"/>
            <a:ext cx="3001500" cy="13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5"/>
          <p:cNvSpPr txBox="1">
            <a:spLocks noGrp="1"/>
          </p:cNvSpPr>
          <p:nvPr>
            <p:ph type="subTitle" idx="4"/>
          </p:nvPr>
        </p:nvSpPr>
        <p:spPr>
          <a:xfrm>
            <a:off x="4779110" y="2535500"/>
            <a:ext cx="3001500" cy="13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 name="Google Shape;121;p5"/>
          <p:cNvGrpSpPr/>
          <p:nvPr/>
        </p:nvGrpSpPr>
        <p:grpSpPr>
          <a:xfrm>
            <a:off x="-500554" y="-1910625"/>
            <a:ext cx="1580562" cy="3381325"/>
            <a:chOff x="-500554" y="-1910625"/>
            <a:chExt cx="1580562" cy="3381325"/>
          </a:xfrm>
        </p:grpSpPr>
        <p:grpSp>
          <p:nvGrpSpPr>
            <p:cNvPr id="122" name="Google Shape;122;p5"/>
            <p:cNvGrpSpPr/>
            <p:nvPr/>
          </p:nvGrpSpPr>
          <p:grpSpPr>
            <a:xfrm rot="5400000" flipH="1">
              <a:off x="-1326644" y="-1084534"/>
              <a:ext cx="3232743" cy="1580562"/>
              <a:chOff x="2191675" y="4192425"/>
              <a:chExt cx="1929650" cy="943450"/>
            </a:xfrm>
          </p:grpSpPr>
          <p:sp>
            <p:nvSpPr>
              <p:cNvPr id="123" name="Google Shape;123;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 name="Google Shape;165;p5"/>
            <p:cNvPicPr preferRelativeResize="0"/>
            <p:nvPr/>
          </p:nvPicPr>
          <p:blipFill>
            <a:blip r:embed="rId3">
              <a:alphaModFix amt="40000"/>
            </a:blip>
            <a:stretch>
              <a:fillRect/>
            </a:stretch>
          </p:blipFill>
          <p:spPr>
            <a:xfrm>
              <a:off x="-134525" y="293350"/>
              <a:ext cx="1177350" cy="1177350"/>
            </a:xfrm>
            <a:prstGeom prst="rect">
              <a:avLst/>
            </a:prstGeom>
            <a:noFill/>
            <a:ln>
              <a:noFill/>
            </a:ln>
          </p:spPr>
        </p:pic>
      </p:grpSp>
      <p:grpSp>
        <p:nvGrpSpPr>
          <p:cNvPr id="166" name="Google Shape;166;p5"/>
          <p:cNvGrpSpPr/>
          <p:nvPr/>
        </p:nvGrpSpPr>
        <p:grpSpPr>
          <a:xfrm>
            <a:off x="7678750" y="3705625"/>
            <a:ext cx="2067292" cy="3199279"/>
            <a:chOff x="7678750" y="3705625"/>
            <a:chExt cx="2067292" cy="3199279"/>
          </a:xfrm>
        </p:grpSpPr>
        <p:grpSp>
          <p:nvGrpSpPr>
            <p:cNvPr id="167" name="Google Shape;167;p5"/>
            <p:cNvGrpSpPr/>
            <p:nvPr/>
          </p:nvGrpSpPr>
          <p:grpSpPr>
            <a:xfrm rot="5400000" flipH="1">
              <a:off x="7465663" y="4624525"/>
              <a:ext cx="3063126" cy="1497633"/>
              <a:chOff x="2191675" y="4192425"/>
              <a:chExt cx="1929650" cy="943450"/>
            </a:xfrm>
          </p:grpSpPr>
          <p:sp>
            <p:nvSpPr>
              <p:cNvPr id="168" name="Google Shape;168;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0" name="Google Shape;210;p5"/>
            <p:cNvPicPr preferRelativeResize="0"/>
            <p:nvPr/>
          </p:nvPicPr>
          <p:blipFill>
            <a:blip r:embed="rId3">
              <a:alphaModFix amt="40000"/>
            </a:blip>
            <a:stretch>
              <a:fillRect/>
            </a:stretch>
          </p:blipFill>
          <p:spPr>
            <a:xfrm>
              <a:off x="7678750" y="4166550"/>
              <a:ext cx="1177350" cy="1177350"/>
            </a:xfrm>
            <a:prstGeom prst="rect">
              <a:avLst/>
            </a:prstGeom>
            <a:noFill/>
            <a:ln>
              <a:noFill/>
            </a:ln>
          </p:spPr>
        </p:pic>
        <p:pic>
          <p:nvPicPr>
            <p:cNvPr id="211" name="Google Shape;211;p5"/>
            <p:cNvPicPr preferRelativeResize="0"/>
            <p:nvPr/>
          </p:nvPicPr>
          <p:blipFill>
            <a:blip r:embed="rId3">
              <a:alphaModFix amt="40000"/>
            </a:blip>
            <a:stretch>
              <a:fillRect/>
            </a:stretch>
          </p:blipFill>
          <p:spPr>
            <a:xfrm>
              <a:off x="8194800" y="3705625"/>
              <a:ext cx="1177350" cy="11773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
        <p:cNvGrpSpPr/>
        <p:nvPr/>
      </p:nvGrpSpPr>
      <p:grpSpPr>
        <a:xfrm>
          <a:off x="0" y="0"/>
          <a:ext cx="0" cy="0"/>
          <a:chOff x="0" y="0"/>
          <a:chExt cx="0" cy="0"/>
        </a:xfrm>
      </p:grpSpPr>
      <p:pic>
        <p:nvPicPr>
          <p:cNvPr id="312" name="Google Shape;312;p8"/>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13" name="Google Shape;31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14" name="Google Shape;314;p8"/>
          <p:cNvGrpSpPr/>
          <p:nvPr/>
        </p:nvGrpSpPr>
        <p:grpSpPr>
          <a:xfrm>
            <a:off x="126425" y="3058850"/>
            <a:ext cx="1694475" cy="3126028"/>
            <a:chOff x="126425" y="3058850"/>
            <a:chExt cx="1694475" cy="3126028"/>
          </a:xfrm>
        </p:grpSpPr>
        <p:grpSp>
          <p:nvGrpSpPr>
            <p:cNvPr id="315" name="Google Shape;315;p8"/>
            <p:cNvGrpSpPr/>
            <p:nvPr/>
          </p:nvGrpSpPr>
          <p:grpSpPr>
            <a:xfrm>
              <a:off x="256564" y="3613234"/>
              <a:ext cx="1041216" cy="2571644"/>
              <a:chOff x="4709050" y="974800"/>
              <a:chExt cx="684425" cy="1690425"/>
            </a:xfrm>
          </p:grpSpPr>
          <p:sp>
            <p:nvSpPr>
              <p:cNvPr id="316" name="Google Shape;316;p8"/>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 name="Google Shape;337;p8"/>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338" name="Google Shape;338;p8"/>
            <p:cNvPicPr preferRelativeResize="0"/>
            <p:nvPr/>
          </p:nvPicPr>
          <p:blipFill>
            <a:blip r:embed="rId3">
              <a:alphaModFix amt="40000"/>
            </a:blip>
            <a:stretch>
              <a:fillRect/>
            </a:stretch>
          </p:blipFill>
          <p:spPr>
            <a:xfrm>
              <a:off x="643550" y="3923175"/>
              <a:ext cx="1177350" cy="1177350"/>
            </a:xfrm>
            <a:prstGeom prst="rect">
              <a:avLst/>
            </a:prstGeom>
            <a:noFill/>
            <a:ln>
              <a:noFill/>
            </a:ln>
          </p:spPr>
        </p:pic>
        <p:pic>
          <p:nvPicPr>
            <p:cNvPr id="339" name="Google Shape;339;p8"/>
            <p:cNvPicPr preferRelativeResize="0"/>
            <p:nvPr/>
          </p:nvPicPr>
          <p:blipFill>
            <a:blip r:embed="rId3">
              <a:alphaModFix amt="40000"/>
            </a:blip>
            <a:stretch>
              <a:fillRect/>
            </a:stretch>
          </p:blipFill>
          <p:spPr>
            <a:xfrm>
              <a:off x="126425" y="4310375"/>
              <a:ext cx="1177350" cy="1177350"/>
            </a:xfrm>
            <a:prstGeom prst="rect">
              <a:avLst/>
            </a:prstGeom>
            <a:noFill/>
            <a:ln>
              <a:noFill/>
            </a:ln>
          </p:spPr>
        </p:pic>
      </p:grpSp>
      <p:grpSp>
        <p:nvGrpSpPr>
          <p:cNvPr id="340" name="Google Shape;340;p8"/>
          <p:cNvGrpSpPr/>
          <p:nvPr/>
        </p:nvGrpSpPr>
        <p:grpSpPr>
          <a:xfrm>
            <a:off x="7114525" y="-120600"/>
            <a:ext cx="3487326" cy="2515170"/>
            <a:chOff x="7114525" y="-120600"/>
            <a:chExt cx="3487326" cy="2515170"/>
          </a:xfrm>
        </p:grpSpPr>
        <p:grpSp>
          <p:nvGrpSpPr>
            <p:cNvPr id="341" name="Google Shape;341;p8"/>
            <p:cNvGrpSpPr/>
            <p:nvPr/>
          </p:nvGrpSpPr>
          <p:grpSpPr>
            <a:xfrm>
              <a:off x="7467304" y="268423"/>
              <a:ext cx="3134546" cy="2126147"/>
              <a:chOff x="2280775" y="570800"/>
              <a:chExt cx="1702725" cy="1154950"/>
            </a:xfrm>
          </p:grpSpPr>
          <p:sp>
            <p:nvSpPr>
              <p:cNvPr id="342" name="Google Shape;342;p8"/>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8" name="Google Shape;368;p8"/>
            <p:cNvPicPr preferRelativeResize="0"/>
            <p:nvPr/>
          </p:nvPicPr>
          <p:blipFill>
            <a:blip r:embed="rId3">
              <a:alphaModFix amt="40000"/>
            </a:blip>
            <a:stretch>
              <a:fillRect/>
            </a:stretch>
          </p:blipFill>
          <p:spPr>
            <a:xfrm>
              <a:off x="7114525" y="742825"/>
              <a:ext cx="1177350" cy="1177350"/>
            </a:xfrm>
            <a:prstGeom prst="rect">
              <a:avLst/>
            </a:prstGeom>
            <a:noFill/>
            <a:ln>
              <a:noFill/>
            </a:ln>
          </p:spPr>
        </p:pic>
        <p:pic>
          <p:nvPicPr>
            <p:cNvPr id="369" name="Google Shape;369;p8"/>
            <p:cNvPicPr preferRelativeResize="0"/>
            <p:nvPr/>
          </p:nvPicPr>
          <p:blipFill>
            <a:blip r:embed="rId3">
              <a:alphaModFix amt="40000"/>
            </a:blip>
            <a:stretch>
              <a:fillRect/>
            </a:stretch>
          </p:blipFill>
          <p:spPr>
            <a:xfrm>
              <a:off x="7902550" y="-120600"/>
              <a:ext cx="1177350" cy="1177350"/>
            </a:xfrm>
            <a:prstGeom prst="rect">
              <a:avLst/>
            </a:prstGeom>
            <a:noFill/>
            <a:ln>
              <a:noFill/>
            </a:ln>
          </p:spPr>
        </p:pic>
        <p:pic>
          <p:nvPicPr>
            <p:cNvPr id="370" name="Google Shape;370;p8"/>
            <p:cNvPicPr preferRelativeResize="0"/>
            <p:nvPr/>
          </p:nvPicPr>
          <p:blipFill>
            <a:blip r:embed="rId3">
              <a:alphaModFix amt="40000"/>
            </a:blip>
            <a:stretch>
              <a:fillRect/>
            </a:stretch>
          </p:blipFill>
          <p:spPr>
            <a:xfrm>
              <a:off x="8073525" y="1016825"/>
              <a:ext cx="1177350" cy="1177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1"/>
        <p:cNvGrpSpPr/>
        <p:nvPr/>
      </p:nvGrpSpPr>
      <p:grpSpPr>
        <a:xfrm>
          <a:off x="0" y="0"/>
          <a:ext cx="0" cy="0"/>
          <a:chOff x="0" y="0"/>
          <a:chExt cx="0" cy="0"/>
        </a:xfrm>
      </p:grpSpPr>
      <p:pic>
        <p:nvPicPr>
          <p:cNvPr id="372" name="Google Shape;372;p9"/>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73" name="Google Shape;373;p9"/>
          <p:cNvSpPr txBox="1">
            <a:spLocks noGrp="1"/>
          </p:cNvSpPr>
          <p:nvPr>
            <p:ph type="title"/>
          </p:nvPr>
        </p:nvSpPr>
        <p:spPr>
          <a:xfrm>
            <a:off x="2241450" y="1583838"/>
            <a:ext cx="4661100" cy="98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4" name="Google Shape;374;p9"/>
          <p:cNvSpPr txBox="1">
            <a:spLocks noGrp="1"/>
          </p:cNvSpPr>
          <p:nvPr>
            <p:ph type="subTitle" idx="1"/>
          </p:nvPr>
        </p:nvSpPr>
        <p:spPr>
          <a:xfrm>
            <a:off x="2241450" y="2565163"/>
            <a:ext cx="4661100" cy="9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375" name="Google Shape;375;p9"/>
          <p:cNvGrpSpPr/>
          <p:nvPr/>
        </p:nvGrpSpPr>
        <p:grpSpPr>
          <a:xfrm>
            <a:off x="-1684333" y="361707"/>
            <a:ext cx="3490358" cy="1733468"/>
            <a:chOff x="-1684333" y="361707"/>
            <a:chExt cx="3490358" cy="1733468"/>
          </a:xfrm>
        </p:grpSpPr>
        <p:grpSp>
          <p:nvGrpSpPr>
            <p:cNvPr id="376" name="Google Shape;376;p9"/>
            <p:cNvGrpSpPr/>
            <p:nvPr/>
          </p:nvGrpSpPr>
          <p:grpSpPr>
            <a:xfrm>
              <a:off x="-1684333" y="361707"/>
              <a:ext cx="2907181" cy="1177348"/>
              <a:chOff x="2442775" y="3274750"/>
              <a:chExt cx="1690025" cy="684425"/>
            </a:xfrm>
          </p:grpSpPr>
          <p:sp>
            <p:nvSpPr>
              <p:cNvPr id="377" name="Google Shape;377;p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8" name="Google Shape;398;p9"/>
            <p:cNvPicPr preferRelativeResize="0"/>
            <p:nvPr/>
          </p:nvPicPr>
          <p:blipFill>
            <a:blip r:embed="rId3">
              <a:alphaModFix amt="40000"/>
            </a:blip>
            <a:stretch>
              <a:fillRect/>
            </a:stretch>
          </p:blipFill>
          <p:spPr>
            <a:xfrm>
              <a:off x="628675" y="761700"/>
              <a:ext cx="1177350" cy="1177350"/>
            </a:xfrm>
            <a:prstGeom prst="rect">
              <a:avLst/>
            </a:prstGeom>
            <a:noFill/>
            <a:ln>
              <a:noFill/>
            </a:ln>
          </p:spPr>
        </p:pic>
        <p:pic>
          <p:nvPicPr>
            <p:cNvPr id="399" name="Google Shape;399;p9"/>
            <p:cNvPicPr preferRelativeResize="0"/>
            <p:nvPr/>
          </p:nvPicPr>
          <p:blipFill>
            <a:blip r:embed="rId3">
              <a:alphaModFix amt="40000"/>
            </a:blip>
            <a:stretch>
              <a:fillRect/>
            </a:stretch>
          </p:blipFill>
          <p:spPr>
            <a:xfrm>
              <a:off x="-337750" y="917825"/>
              <a:ext cx="1177350" cy="1177350"/>
            </a:xfrm>
            <a:prstGeom prst="rect">
              <a:avLst/>
            </a:prstGeom>
            <a:noFill/>
            <a:ln>
              <a:noFill/>
            </a:ln>
          </p:spPr>
        </p:pic>
      </p:grpSp>
      <p:grpSp>
        <p:nvGrpSpPr>
          <p:cNvPr id="400" name="Google Shape;400;p9"/>
          <p:cNvGrpSpPr/>
          <p:nvPr/>
        </p:nvGrpSpPr>
        <p:grpSpPr>
          <a:xfrm>
            <a:off x="7323150" y="3559675"/>
            <a:ext cx="4020937" cy="1950500"/>
            <a:chOff x="7323150" y="3559675"/>
            <a:chExt cx="4020937" cy="1950500"/>
          </a:xfrm>
        </p:grpSpPr>
        <p:grpSp>
          <p:nvGrpSpPr>
            <p:cNvPr id="401" name="Google Shape;401;p9"/>
            <p:cNvGrpSpPr/>
            <p:nvPr/>
          </p:nvGrpSpPr>
          <p:grpSpPr>
            <a:xfrm>
              <a:off x="7802532" y="3702559"/>
              <a:ext cx="3541556" cy="1323917"/>
              <a:chOff x="2133050" y="2071900"/>
              <a:chExt cx="2132825" cy="797300"/>
            </a:xfrm>
          </p:grpSpPr>
          <p:sp>
            <p:nvSpPr>
              <p:cNvPr id="402" name="Google Shape;402;p9"/>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2" name="Google Shape;432;p9"/>
            <p:cNvPicPr preferRelativeResize="0"/>
            <p:nvPr/>
          </p:nvPicPr>
          <p:blipFill>
            <a:blip r:embed="rId3">
              <a:alphaModFix amt="40000"/>
            </a:blip>
            <a:stretch>
              <a:fillRect/>
            </a:stretch>
          </p:blipFill>
          <p:spPr>
            <a:xfrm>
              <a:off x="7323150" y="4207425"/>
              <a:ext cx="1177350" cy="1177350"/>
            </a:xfrm>
            <a:prstGeom prst="rect">
              <a:avLst/>
            </a:prstGeom>
            <a:noFill/>
            <a:ln>
              <a:noFill/>
            </a:ln>
          </p:spPr>
        </p:pic>
        <p:pic>
          <p:nvPicPr>
            <p:cNvPr id="433" name="Google Shape;433;p9"/>
            <p:cNvPicPr preferRelativeResize="0"/>
            <p:nvPr/>
          </p:nvPicPr>
          <p:blipFill>
            <a:blip r:embed="rId3">
              <a:alphaModFix amt="40000"/>
            </a:blip>
            <a:stretch>
              <a:fillRect/>
            </a:stretch>
          </p:blipFill>
          <p:spPr>
            <a:xfrm>
              <a:off x="8282150" y="3559675"/>
              <a:ext cx="1177350" cy="1177350"/>
            </a:xfrm>
            <a:prstGeom prst="rect">
              <a:avLst/>
            </a:prstGeom>
            <a:noFill/>
            <a:ln>
              <a:noFill/>
            </a:ln>
          </p:spPr>
        </p:pic>
        <p:pic>
          <p:nvPicPr>
            <p:cNvPr id="434" name="Google Shape;434;p9"/>
            <p:cNvPicPr preferRelativeResize="0"/>
            <p:nvPr/>
          </p:nvPicPr>
          <p:blipFill>
            <a:blip r:embed="rId3">
              <a:alphaModFix amt="40000"/>
            </a:blip>
            <a:stretch>
              <a:fillRect/>
            </a:stretch>
          </p:blipFill>
          <p:spPr>
            <a:xfrm>
              <a:off x="8363950" y="4332825"/>
              <a:ext cx="1177350" cy="11773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5"/>
        <p:cNvGrpSpPr/>
        <p:nvPr/>
      </p:nvGrpSpPr>
      <p:grpSpPr>
        <a:xfrm>
          <a:off x="0" y="0"/>
          <a:ext cx="0" cy="0"/>
          <a:chOff x="0" y="0"/>
          <a:chExt cx="0" cy="0"/>
        </a:xfrm>
      </p:grpSpPr>
      <p:pic>
        <p:nvPicPr>
          <p:cNvPr id="436" name="Google Shape;436;p10"/>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437" name="Google Shape;43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38" name="Google Shape;438;p10"/>
          <p:cNvGrpSpPr/>
          <p:nvPr/>
        </p:nvGrpSpPr>
        <p:grpSpPr>
          <a:xfrm>
            <a:off x="-1642006" y="-243575"/>
            <a:ext cx="3539356" cy="2528970"/>
            <a:chOff x="-1642006" y="-243575"/>
            <a:chExt cx="3539356" cy="2528970"/>
          </a:xfrm>
        </p:grpSpPr>
        <p:grpSp>
          <p:nvGrpSpPr>
            <p:cNvPr id="439" name="Google Shape;439;p10"/>
            <p:cNvGrpSpPr/>
            <p:nvPr/>
          </p:nvGrpSpPr>
          <p:grpSpPr>
            <a:xfrm flipH="1">
              <a:off x="-1642006" y="159248"/>
              <a:ext cx="3134546" cy="2126147"/>
              <a:chOff x="2280775" y="570800"/>
              <a:chExt cx="1702725" cy="1154950"/>
            </a:xfrm>
          </p:grpSpPr>
          <p:sp>
            <p:nvSpPr>
              <p:cNvPr id="440" name="Google Shape;440;p10"/>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0"/>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6" name="Google Shape;466;p10"/>
            <p:cNvPicPr preferRelativeResize="0"/>
            <p:nvPr/>
          </p:nvPicPr>
          <p:blipFill>
            <a:blip r:embed="rId3">
              <a:alphaModFix amt="40000"/>
            </a:blip>
            <a:stretch>
              <a:fillRect/>
            </a:stretch>
          </p:blipFill>
          <p:spPr>
            <a:xfrm>
              <a:off x="-293125" y="888100"/>
              <a:ext cx="1177350" cy="1177350"/>
            </a:xfrm>
            <a:prstGeom prst="rect">
              <a:avLst/>
            </a:prstGeom>
            <a:noFill/>
            <a:ln>
              <a:noFill/>
            </a:ln>
          </p:spPr>
        </p:pic>
        <p:pic>
          <p:nvPicPr>
            <p:cNvPr id="467" name="Google Shape;467;p10"/>
            <p:cNvPicPr preferRelativeResize="0"/>
            <p:nvPr/>
          </p:nvPicPr>
          <p:blipFill>
            <a:blip r:embed="rId3">
              <a:alphaModFix amt="40000"/>
            </a:blip>
            <a:stretch>
              <a:fillRect/>
            </a:stretch>
          </p:blipFill>
          <p:spPr>
            <a:xfrm>
              <a:off x="720000" y="633650"/>
              <a:ext cx="1177350" cy="1177350"/>
            </a:xfrm>
            <a:prstGeom prst="rect">
              <a:avLst/>
            </a:prstGeom>
            <a:noFill/>
            <a:ln>
              <a:noFill/>
            </a:ln>
          </p:spPr>
        </p:pic>
        <p:pic>
          <p:nvPicPr>
            <p:cNvPr id="468" name="Google Shape;468;p10"/>
            <p:cNvPicPr preferRelativeResize="0"/>
            <p:nvPr/>
          </p:nvPicPr>
          <p:blipFill>
            <a:blip r:embed="rId3">
              <a:alphaModFix amt="40000"/>
            </a:blip>
            <a:stretch>
              <a:fillRect/>
            </a:stretch>
          </p:blipFill>
          <p:spPr>
            <a:xfrm>
              <a:off x="0" y="-243575"/>
              <a:ext cx="1177350" cy="1177350"/>
            </a:xfrm>
            <a:prstGeom prst="rect">
              <a:avLst/>
            </a:prstGeom>
            <a:noFill/>
            <a:ln>
              <a:noFill/>
            </a:ln>
          </p:spPr>
        </p:pic>
      </p:grpSp>
      <p:grpSp>
        <p:nvGrpSpPr>
          <p:cNvPr id="469" name="Google Shape;469;p10"/>
          <p:cNvGrpSpPr/>
          <p:nvPr/>
        </p:nvGrpSpPr>
        <p:grpSpPr>
          <a:xfrm>
            <a:off x="7370500" y="2551650"/>
            <a:ext cx="1600406" cy="3176028"/>
            <a:chOff x="7370500" y="2551650"/>
            <a:chExt cx="1600406" cy="3176028"/>
          </a:xfrm>
        </p:grpSpPr>
        <p:grpSp>
          <p:nvGrpSpPr>
            <p:cNvPr id="470" name="Google Shape;470;p10"/>
            <p:cNvGrpSpPr/>
            <p:nvPr/>
          </p:nvGrpSpPr>
          <p:grpSpPr>
            <a:xfrm flipH="1">
              <a:off x="7929690" y="3156034"/>
              <a:ext cx="1041216" cy="2571644"/>
              <a:chOff x="4709050" y="974800"/>
              <a:chExt cx="684425" cy="1690425"/>
            </a:xfrm>
          </p:grpSpPr>
          <p:sp>
            <p:nvSpPr>
              <p:cNvPr id="471" name="Google Shape;471;p10"/>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2" name="Google Shape;492;p10"/>
            <p:cNvPicPr preferRelativeResize="0"/>
            <p:nvPr/>
          </p:nvPicPr>
          <p:blipFill>
            <a:blip r:embed="rId3">
              <a:alphaModFix amt="40000"/>
            </a:blip>
            <a:stretch>
              <a:fillRect/>
            </a:stretch>
          </p:blipFill>
          <p:spPr>
            <a:xfrm>
              <a:off x="7508525" y="2551650"/>
              <a:ext cx="1177350" cy="1177350"/>
            </a:xfrm>
            <a:prstGeom prst="rect">
              <a:avLst/>
            </a:prstGeom>
            <a:noFill/>
            <a:ln>
              <a:noFill/>
            </a:ln>
          </p:spPr>
        </p:pic>
        <p:pic>
          <p:nvPicPr>
            <p:cNvPr id="493" name="Google Shape;493;p10"/>
            <p:cNvPicPr preferRelativeResize="0"/>
            <p:nvPr/>
          </p:nvPicPr>
          <p:blipFill>
            <a:blip r:embed="rId3">
              <a:alphaModFix amt="40000"/>
            </a:blip>
            <a:stretch>
              <a:fillRect/>
            </a:stretch>
          </p:blipFill>
          <p:spPr>
            <a:xfrm>
              <a:off x="7370500" y="3503225"/>
              <a:ext cx="1177350" cy="11773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4"/>
        <p:cNvGrpSpPr/>
        <p:nvPr/>
      </p:nvGrpSpPr>
      <p:grpSpPr>
        <a:xfrm>
          <a:off x="0" y="0"/>
          <a:ext cx="0" cy="0"/>
          <a:chOff x="0" y="0"/>
          <a:chExt cx="0" cy="0"/>
        </a:xfrm>
      </p:grpSpPr>
      <p:pic>
        <p:nvPicPr>
          <p:cNvPr id="495" name="Google Shape;495;p11"/>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496" name="Google Shape;496;p11"/>
          <p:cNvSpPr txBox="1">
            <a:spLocks noGrp="1"/>
          </p:cNvSpPr>
          <p:nvPr>
            <p:ph type="title" hasCustomPrompt="1"/>
          </p:nvPr>
        </p:nvSpPr>
        <p:spPr>
          <a:xfrm>
            <a:off x="2159550" y="1527013"/>
            <a:ext cx="4824900" cy="117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7" name="Google Shape;497;p11"/>
          <p:cNvSpPr txBox="1">
            <a:spLocks noGrp="1"/>
          </p:cNvSpPr>
          <p:nvPr>
            <p:ph type="subTitle" idx="1"/>
          </p:nvPr>
        </p:nvSpPr>
        <p:spPr>
          <a:xfrm>
            <a:off x="2159550" y="3051213"/>
            <a:ext cx="4824900" cy="4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498" name="Google Shape;498;p11"/>
          <p:cNvGrpSpPr/>
          <p:nvPr/>
        </p:nvGrpSpPr>
        <p:grpSpPr>
          <a:xfrm>
            <a:off x="-1684333" y="361707"/>
            <a:ext cx="3475508" cy="1748318"/>
            <a:chOff x="-1684333" y="361707"/>
            <a:chExt cx="3475508" cy="1748318"/>
          </a:xfrm>
        </p:grpSpPr>
        <p:grpSp>
          <p:nvGrpSpPr>
            <p:cNvPr id="499" name="Google Shape;499;p11"/>
            <p:cNvGrpSpPr/>
            <p:nvPr/>
          </p:nvGrpSpPr>
          <p:grpSpPr>
            <a:xfrm>
              <a:off x="-1684333" y="361707"/>
              <a:ext cx="2907181" cy="1177348"/>
              <a:chOff x="2442775" y="3274750"/>
              <a:chExt cx="1690025" cy="684425"/>
            </a:xfrm>
          </p:grpSpPr>
          <p:sp>
            <p:nvSpPr>
              <p:cNvPr id="500" name="Google Shape;500;p11"/>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1" name="Google Shape;521;p11"/>
            <p:cNvPicPr preferRelativeResize="0"/>
            <p:nvPr/>
          </p:nvPicPr>
          <p:blipFill>
            <a:blip r:embed="rId3">
              <a:alphaModFix amt="40000"/>
            </a:blip>
            <a:stretch>
              <a:fillRect/>
            </a:stretch>
          </p:blipFill>
          <p:spPr>
            <a:xfrm>
              <a:off x="613825" y="746825"/>
              <a:ext cx="1177350" cy="1177350"/>
            </a:xfrm>
            <a:prstGeom prst="rect">
              <a:avLst/>
            </a:prstGeom>
            <a:noFill/>
            <a:ln>
              <a:noFill/>
            </a:ln>
          </p:spPr>
        </p:pic>
        <p:pic>
          <p:nvPicPr>
            <p:cNvPr id="522" name="Google Shape;522;p11"/>
            <p:cNvPicPr preferRelativeResize="0"/>
            <p:nvPr/>
          </p:nvPicPr>
          <p:blipFill>
            <a:blip r:embed="rId3">
              <a:alphaModFix amt="40000"/>
            </a:blip>
            <a:stretch>
              <a:fillRect/>
            </a:stretch>
          </p:blipFill>
          <p:spPr>
            <a:xfrm>
              <a:off x="-315425" y="932675"/>
              <a:ext cx="1177350" cy="1177350"/>
            </a:xfrm>
            <a:prstGeom prst="rect">
              <a:avLst/>
            </a:prstGeom>
            <a:noFill/>
            <a:ln>
              <a:noFill/>
            </a:ln>
          </p:spPr>
        </p:pic>
        <p:pic>
          <p:nvPicPr>
            <p:cNvPr id="523" name="Google Shape;523;p11"/>
            <p:cNvPicPr preferRelativeResize="0"/>
            <p:nvPr/>
          </p:nvPicPr>
          <p:blipFill>
            <a:blip r:embed="rId3">
              <a:alphaModFix amt="40000"/>
            </a:blip>
            <a:stretch>
              <a:fillRect/>
            </a:stretch>
          </p:blipFill>
          <p:spPr>
            <a:xfrm>
              <a:off x="-129575" y="421175"/>
              <a:ext cx="1177350" cy="1177350"/>
            </a:xfrm>
            <a:prstGeom prst="rect">
              <a:avLst/>
            </a:prstGeom>
            <a:noFill/>
            <a:ln>
              <a:noFill/>
            </a:ln>
          </p:spPr>
        </p:pic>
      </p:grpSp>
      <p:grpSp>
        <p:nvGrpSpPr>
          <p:cNvPr id="524" name="Google Shape;524;p11"/>
          <p:cNvGrpSpPr/>
          <p:nvPr/>
        </p:nvGrpSpPr>
        <p:grpSpPr>
          <a:xfrm>
            <a:off x="7315700" y="3550475"/>
            <a:ext cx="4028387" cy="1908650"/>
            <a:chOff x="7315700" y="3550475"/>
            <a:chExt cx="4028387" cy="1908650"/>
          </a:xfrm>
        </p:grpSpPr>
        <p:grpSp>
          <p:nvGrpSpPr>
            <p:cNvPr id="525" name="Google Shape;525;p11"/>
            <p:cNvGrpSpPr/>
            <p:nvPr/>
          </p:nvGrpSpPr>
          <p:grpSpPr>
            <a:xfrm>
              <a:off x="7802532" y="3702559"/>
              <a:ext cx="3541556" cy="1323917"/>
              <a:chOff x="2133050" y="2071900"/>
              <a:chExt cx="2132825" cy="797300"/>
            </a:xfrm>
          </p:grpSpPr>
          <p:sp>
            <p:nvSpPr>
              <p:cNvPr id="526" name="Google Shape;526;p11"/>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6" name="Google Shape;556;p11"/>
            <p:cNvPicPr preferRelativeResize="0"/>
            <p:nvPr/>
          </p:nvPicPr>
          <p:blipFill>
            <a:blip r:embed="rId3">
              <a:alphaModFix amt="40000"/>
            </a:blip>
            <a:stretch>
              <a:fillRect/>
            </a:stretch>
          </p:blipFill>
          <p:spPr>
            <a:xfrm>
              <a:off x="7315700" y="4281775"/>
              <a:ext cx="1177350" cy="1177350"/>
            </a:xfrm>
            <a:prstGeom prst="rect">
              <a:avLst/>
            </a:prstGeom>
            <a:noFill/>
            <a:ln>
              <a:noFill/>
            </a:ln>
          </p:spPr>
        </p:pic>
        <p:pic>
          <p:nvPicPr>
            <p:cNvPr id="557" name="Google Shape;557;p11"/>
            <p:cNvPicPr preferRelativeResize="0"/>
            <p:nvPr/>
          </p:nvPicPr>
          <p:blipFill>
            <a:blip r:embed="rId3">
              <a:alphaModFix amt="40000"/>
            </a:blip>
            <a:stretch>
              <a:fillRect/>
            </a:stretch>
          </p:blipFill>
          <p:spPr>
            <a:xfrm>
              <a:off x="8289575" y="3550475"/>
              <a:ext cx="1177350" cy="1177350"/>
            </a:xfrm>
            <a:prstGeom prst="rect">
              <a:avLst/>
            </a:prstGeom>
            <a:noFill/>
            <a:ln>
              <a:noFill/>
            </a:ln>
          </p:spPr>
        </p:pic>
        <p:pic>
          <p:nvPicPr>
            <p:cNvPr id="558" name="Google Shape;558;p11"/>
            <p:cNvPicPr preferRelativeResize="0"/>
            <p:nvPr/>
          </p:nvPicPr>
          <p:blipFill>
            <a:blip r:embed="rId3">
              <a:alphaModFix amt="40000"/>
            </a:blip>
            <a:stretch>
              <a:fillRect/>
            </a:stretch>
          </p:blipFill>
          <p:spPr>
            <a:xfrm>
              <a:off x="8341625" y="4281775"/>
              <a:ext cx="1177350" cy="11773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drich"/>
              <a:buNone/>
              <a:defRPr sz="3500">
                <a:solidFill>
                  <a:schemeClr val="dk1"/>
                </a:solidFill>
                <a:latin typeface="Aldrich"/>
                <a:ea typeface="Aldrich"/>
                <a:cs typeface="Aldrich"/>
                <a:sym typeface="Aldri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rtl="0">
              <a:lnSpc>
                <a:spcPct val="100000"/>
              </a:lnSpc>
              <a:spcBef>
                <a:spcPts val="1600"/>
              </a:spcBef>
              <a:spcAft>
                <a:spcPts val="160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70" r:id="rId14"/>
    <p:sldLayoutId id="214748367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nickbostrom.com/superintelligence"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9"/>
          <p:cNvSpPr txBox="1">
            <a:spLocks noGrp="1"/>
          </p:cNvSpPr>
          <p:nvPr>
            <p:ph type="ctrTitle"/>
          </p:nvPr>
        </p:nvSpPr>
        <p:spPr>
          <a:xfrm>
            <a:off x="1450066" y="988296"/>
            <a:ext cx="6259658" cy="23268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Artificial </a:t>
            </a:r>
            <a:r>
              <a:rPr lang="es-419" err="1"/>
              <a:t>Superintelligence</a:t>
            </a:r>
            <a:r>
              <a:rPr lang="es-419"/>
              <a:t>: </a:t>
            </a:r>
            <a:r>
              <a:rPr lang="es-419" err="1"/>
              <a:t>An</a:t>
            </a:r>
            <a:r>
              <a:rPr lang="es-419"/>
              <a:t> Existencial </a:t>
            </a:r>
            <a:r>
              <a:rPr lang="es-419" err="1"/>
              <a:t>Risk</a:t>
            </a:r>
            <a:endParaRPr/>
          </a:p>
        </p:txBody>
      </p:sp>
      <p:sp>
        <p:nvSpPr>
          <p:cNvPr id="1412" name="Google Shape;1412;p29"/>
          <p:cNvSpPr txBox="1">
            <a:spLocks noGrp="1"/>
          </p:cNvSpPr>
          <p:nvPr>
            <p:ph type="subTitle" idx="1"/>
          </p:nvPr>
        </p:nvSpPr>
        <p:spPr>
          <a:xfrm>
            <a:off x="1962600" y="3706181"/>
            <a:ext cx="5218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Felix Egan,  </a:t>
            </a:r>
            <a:r>
              <a:rPr lang="es-419" err="1"/>
              <a:t>Pranjwal</a:t>
            </a:r>
            <a:r>
              <a:rPr lang="es-419"/>
              <a:t>  Singh &amp; Mohammad </a:t>
            </a:r>
            <a:r>
              <a:rPr lang="es-419" err="1"/>
              <a:t>Safwan</a:t>
            </a:r>
            <a:r>
              <a:rPr lang="es-419"/>
              <a:t> Khan</a:t>
            </a:r>
          </a:p>
        </p:txBody>
      </p:sp>
      <p:cxnSp>
        <p:nvCxnSpPr>
          <p:cNvPr id="1413" name="Google Shape;1413;p29"/>
          <p:cNvCxnSpPr/>
          <p:nvPr/>
        </p:nvCxnSpPr>
        <p:spPr>
          <a:xfrm>
            <a:off x="2145900" y="3459619"/>
            <a:ext cx="4852200" cy="0"/>
          </a:xfrm>
          <a:prstGeom prst="straightConnector1">
            <a:avLst/>
          </a:prstGeom>
          <a:noFill/>
          <a:ln w="19050" cap="flat" cmpd="sng">
            <a:solidFill>
              <a:schemeClr val="dk1"/>
            </a:solidFill>
            <a:prstDash val="solid"/>
            <a:round/>
            <a:headEnd type="oval" w="med" len="med"/>
            <a:tailEnd type="oval" w="med" len="med"/>
          </a:ln>
        </p:spPr>
      </p:cxnSp>
      <p:grpSp>
        <p:nvGrpSpPr>
          <p:cNvPr id="1414" name="Google Shape;1414;p29"/>
          <p:cNvGrpSpPr/>
          <p:nvPr/>
        </p:nvGrpSpPr>
        <p:grpSpPr>
          <a:xfrm>
            <a:off x="-63530" y="3060037"/>
            <a:ext cx="1731700" cy="3126028"/>
            <a:chOff x="0" y="3058850"/>
            <a:chExt cx="1731700" cy="3126028"/>
          </a:xfrm>
        </p:grpSpPr>
        <p:grpSp>
          <p:nvGrpSpPr>
            <p:cNvPr id="1415" name="Google Shape;1415;p29"/>
            <p:cNvGrpSpPr/>
            <p:nvPr/>
          </p:nvGrpSpPr>
          <p:grpSpPr>
            <a:xfrm>
              <a:off x="256564" y="3613234"/>
              <a:ext cx="1041216" cy="2571644"/>
              <a:chOff x="4709050" y="974800"/>
              <a:chExt cx="684425" cy="1690425"/>
            </a:xfrm>
          </p:grpSpPr>
          <p:sp>
            <p:nvSpPr>
              <p:cNvPr id="1416" name="Google Shape;1416;p29"/>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7" name="Google Shape;1437;p29"/>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438" name="Google Shape;1438;p29"/>
            <p:cNvPicPr preferRelativeResize="0"/>
            <p:nvPr/>
          </p:nvPicPr>
          <p:blipFill>
            <a:blip r:embed="rId3">
              <a:alphaModFix amt="40000"/>
            </a:blip>
            <a:stretch>
              <a:fillRect/>
            </a:stretch>
          </p:blipFill>
          <p:spPr>
            <a:xfrm>
              <a:off x="0" y="4236200"/>
              <a:ext cx="1177350" cy="1177350"/>
            </a:xfrm>
            <a:prstGeom prst="rect">
              <a:avLst/>
            </a:prstGeom>
            <a:noFill/>
            <a:ln>
              <a:noFill/>
            </a:ln>
          </p:spPr>
        </p:pic>
      </p:grpSp>
      <p:grpSp>
        <p:nvGrpSpPr>
          <p:cNvPr id="1439" name="Google Shape;1439;p29"/>
          <p:cNvGrpSpPr/>
          <p:nvPr/>
        </p:nvGrpSpPr>
        <p:grpSpPr>
          <a:xfrm>
            <a:off x="7093325" y="-149525"/>
            <a:ext cx="3508526" cy="2544095"/>
            <a:chOff x="7093325" y="-149525"/>
            <a:chExt cx="3508526" cy="2544095"/>
          </a:xfrm>
        </p:grpSpPr>
        <p:grpSp>
          <p:nvGrpSpPr>
            <p:cNvPr id="1440" name="Google Shape;1440;p29"/>
            <p:cNvGrpSpPr/>
            <p:nvPr/>
          </p:nvGrpSpPr>
          <p:grpSpPr>
            <a:xfrm>
              <a:off x="7467304" y="268423"/>
              <a:ext cx="3134546" cy="2126147"/>
              <a:chOff x="2280775" y="570800"/>
              <a:chExt cx="1702725" cy="1154950"/>
            </a:xfrm>
          </p:grpSpPr>
          <p:sp>
            <p:nvSpPr>
              <p:cNvPr id="1441" name="Google Shape;1441;p29"/>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7" name="Google Shape;1467;p29"/>
            <p:cNvPicPr preferRelativeResize="0"/>
            <p:nvPr/>
          </p:nvPicPr>
          <p:blipFill>
            <a:blip r:embed="rId3">
              <a:alphaModFix amt="40000"/>
            </a:blip>
            <a:stretch>
              <a:fillRect/>
            </a:stretch>
          </p:blipFill>
          <p:spPr>
            <a:xfrm>
              <a:off x="7093325" y="742825"/>
              <a:ext cx="1177350" cy="1177350"/>
            </a:xfrm>
            <a:prstGeom prst="rect">
              <a:avLst/>
            </a:prstGeom>
            <a:noFill/>
            <a:ln>
              <a:noFill/>
            </a:ln>
          </p:spPr>
        </p:pic>
        <p:pic>
          <p:nvPicPr>
            <p:cNvPr id="1468" name="Google Shape;1468;p29"/>
            <p:cNvPicPr preferRelativeResize="0"/>
            <p:nvPr/>
          </p:nvPicPr>
          <p:blipFill>
            <a:blip r:embed="rId3">
              <a:alphaModFix amt="40000"/>
            </a:blip>
            <a:stretch>
              <a:fillRect/>
            </a:stretch>
          </p:blipFill>
          <p:spPr>
            <a:xfrm>
              <a:off x="7840225" y="-149525"/>
              <a:ext cx="1177350" cy="1177350"/>
            </a:xfrm>
            <a:prstGeom prst="rect">
              <a:avLst/>
            </a:prstGeom>
            <a:noFill/>
            <a:ln>
              <a:noFill/>
            </a:ln>
          </p:spPr>
        </p:pic>
        <p:pic>
          <p:nvPicPr>
            <p:cNvPr id="1469" name="Google Shape;1469;p29"/>
            <p:cNvPicPr preferRelativeResize="0"/>
            <p:nvPr/>
          </p:nvPicPr>
          <p:blipFill>
            <a:blip r:embed="rId3">
              <a:alphaModFix amt="40000"/>
            </a:blip>
            <a:stretch>
              <a:fillRect/>
            </a:stretch>
          </p:blipFill>
          <p:spPr>
            <a:xfrm>
              <a:off x="8126000" y="1027825"/>
              <a:ext cx="1177350" cy="1177350"/>
            </a:xfrm>
            <a:prstGeom prst="rect">
              <a:avLst/>
            </a:prstGeom>
            <a:noFill/>
            <a:ln>
              <a:noFill/>
            </a:ln>
          </p:spPr>
        </p:pic>
      </p:grpSp>
      <p:grpSp>
        <p:nvGrpSpPr>
          <p:cNvPr id="1470" name="Google Shape;1470;p29"/>
          <p:cNvGrpSpPr/>
          <p:nvPr/>
        </p:nvGrpSpPr>
        <p:grpSpPr>
          <a:xfrm>
            <a:off x="-1312494" y="155294"/>
            <a:ext cx="3417969" cy="1688482"/>
            <a:chOff x="-1312494" y="155294"/>
            <a:chExt cx="3417969" cy="1688482"/>
          </a:xfrm>
        </p:grpSpPr>
        <p:grpSp>
          <p:nvGrpSpPr>
            <p:cNvPr id="1471" name="Google Shape;1471;p29"/>
            <p:cNvGrpSpPr/>
            <p:nvPr/>
          </p:nvGrpSpPr>
          <p:grpSpPr>
            <a:xfrm>
              <a:off x="-1312494" y="155294"/>
              <a:ext cx="2907181" cy="1177348"/>
              <a:chOff x="2442775" y="3274750"/>
              <a:chExt cx="1690025" cy="684425"/>
            </a:xfrm>
          </p:grpSpPr>
          <p:sp>
            <p:nvSpPr>
              <p:cNvPr id="1472" name="Google Shape;1472;p2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3" name="Google Shape;1493;p29"/>
            <p:cNvPicPr preferRelativeResize="0"/>
            <p:nvPr/>
          </p:nvPicPr>
          <p:blipFill>
            <a:blip r:embed="rId3">
              <a:alphaModFix amt="40000"/>
            </a:blip>
            <a:stretch>
              <a:fillRect/>
            </a:stretch>
          </p:blipFill>
          <p:spPr>
            <a:xfrm>
              <a:off x="0" y="666425"/>
              <a:ext cx="1177350" cy="1177350"/>
            </a:xfrm>
            <a:prstGeom prst="rect">
              <a:avLst/>
            </a:prstGeom>
            <a:noFill/>
            <a:ln>
              <a:noFill/>
            </a:ln>
          </p:spPr>
        </p:pic>
        <p:pic>
          <p:nvPicPr>
            <p:cNvPr id="1494" name="Google Shape;1494;p29"/>
            <p:cNvPicPr preferRelativeResize="0"/>
            <p:nvPr/>
          </p:nvPicPr>
          <p:blipFill>
            <a:blip r:embed="rId3">
              <a:alphaModFix amt="40000"/>
            </a:blip>
            <a:stretch>
              <a:fillRect/>
            </a:stretch>
          </p:blipFill>
          <p:spPr>
            <a:xfrm>
              <a:off x="928125" y="535000"/>
              <a:ext cx="1177350" cy="11773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9677E6F2-E26A-72B7-C999-9D9B856C41E3}"/>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2308328-35AF-DC13-DF91-35CDBBA8AE50}"/>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2400"/>
              <a:t>AI can </a:t>
            </a:r>
            <a:r>
              <a:rPr lang="es-419" sz="2400" err="1"/>
              <a:t>become</a:t>
            </a:r>
            <a:r>
              <a:rPr lang="es-419" sz="2400"/>
              <a:t> </a:t>
            </a:r>
            <a:r>
              <a:rPr lang="es-419" sz="2400" err="1"/>
              <a:t>misaligned</a:t>
            </a:r>
            <a:r>
              <a:rPr lang="es-419" sz="2400"/>
              <a:t> </a:t>
            </a:r>
            <a:r>
              <a:rPr lang="es-419" sz="2400" err="1"/>
              <a:t>with</a:t>
            </a:r>
            <a:r>
              <a:rPr lang="es-419" sz="2400"/>
              <a:t> human </a:t>
            </a:r>
            <a:r>
              <a:rPr lang="es-419" sz="2400" err="1"/>
              <a:t>goals</a:t>
            </a:r>
            <a:r>
              <a:rPr lang="es-419" sz="2400"/>
              <a:t> and </a:t>
            </a:r>
            <a:r>
              <a:rPr lang="es-419" sz="2400" err="1"/>
              <a:t>values</a:t>
            </a:r>
            <a:r>
              <a:rPr lang="es-419" sz="2400"/>
              <a:t> </a:t>
            </a:r>
            <a:r>
              <a:rPr lang="es-419" sz="2400" err="1"/>
              <a:t>due</a:t>
            </a:r>
            <a:r>
              <a:rPr lang="es-419" sz="2400"/>
              <a:t> </a:t>
            </a:r>
            <a:r>
              <a:rPr lang="es-419" sz="2400" err="1"/>
              <a:t>to</a:t>
            </a:r>
            <a:r>
              <a:rPr lang="es-419" sz="2400"/>
              <a:t> </a:t>
            </a:r>
            <a:r>
              <a:rPr lang="es-419" sz="2400" err="1"/>
              <a:t>flawed</a:t>
            </a:r>
            <a:r>
              <a:rPr lang="es-419" sz="2400"/>
              <a:t> </a:t>
            </a:r>
            <a:r>
              <a:rPr lang="es-419" sz="2400" err="1"/>
              <a:t>design</a:t>
            </a:r>
            <a:r>
              <a:rPr lang="es-419" sz="2400"/>
              <a:t>, </a:t>
            </a:r>
            <a:r>
              <a:rPr lang="es-419" sz="2400" err="1"/>
              <a:t>inadequate</a:t>
            </a:r>
            <a:r>
              <a:rPr lang="es-419" sz="2400"/>
              <a:t> training data, </a:t>
            </a:r>
            <a:r>
              <a:rPr lang="es-419" sz="2400" err="1"/>
              <a:t>or</a:t>
            </a:r>
            <a:r>
              <a:rPr lang="es-419" sz="2400"/>
              <a:t> </a:t>
            </a:r>
            <a:r>
              <a:rPr lang="es-419" sz="2400" err="1"/>
              <a:t>the</a:t>
            </a:r>
            <a:r>
              <a:rPr lang="es-419" sz="2400"/>
              <a:t> </a:t>
            </a:r>
            <a:r>
              <a:rPr lang="es-419" sz="2400" err="1"/>
              <a:t>pursuit</a:t>
            </a:r>
            <a:r>
              <a:rPr lang="es-419" sz="2400"/>
              <a:t> </a:t>
            </a:r>
            <a:r>
              <a:rPr lang="es-419" sz="2400" err="1"/>
              <a:t>of</a:t>
            </a:r>
            <a:r>
              <a:rPr lang="es-419" sz="2400"/>
              <a:t> </a:t>
            </a:r>
            <a:r>
              <a:rPr lang="es-419" sz="2400" err="1"/>
              <a:t>independant</a:t>
            </a:r>
            <a:r>
              <a:rPr lang="es-419" sz="2400"/>
              <a:t> </a:t>
            </a:r>
            <a:r>
              <a:rPr lang="es-419" sz="2400" err="1"/>
              <a:t>objectives</a:t>
            </a:r>
            <a:r>
              <a:rPr lang="es-419" sz="2400"/>
              <a:t>.</a:t>
            </a:r>
            <a:endParaRPr sz="2400"/>
          </a:p>
        </p:txBody>
      </p:sp>
      <p:sp>
        <p:nvSpPr>
          <p:cNvPr id="1534" name="Google Shape;1534;p33">
            <a:extLst>
              <a:ext uri="{FF2B5EF4-FFF2-40B4-BE49-F238E27FC236}">
                <a16:creationId xmlns:a16="http://schemas.microsoft.com/office/drawing/2014/main" id="{DF29615B-2F26-7AFF-278F-4B8C4084CBE4}"/>
              </a:ext>
            </a:extLst>
          </p:cNvPr>
          <p:cNvSpPr txBox="1">
            <a:spLocks noGrp="1"/>
          </p:cNvSpPr>
          <p:nvPr>
            <p:ph type="title" idx="2"/>
          </p:nvPr>
        </p:nvSpPr>
        <p:spPr>
          <a:xfrm>
            <a:off x="2475223" y="408628"/>
            <a:ext cx="10800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01</a:t>
            </a:r>
            <a:endParaRPr/>
          </a:p>
        </p:txBody>
      </p:sp>
      <p:grpSp>
        <p:nvGrpSpPr>
          <p:cNvPr id="1536" name="Google Shape;1536;p33">
            <a:extLst>
              <a:ext uri="{FF2B5EF4-FFF2-40B4-BE49-F238E27FC236}">
                <a16:creationId xmlns:a16="http://schemas.microsoft.com/office/drawing/2014/main" id="{14FCECD8-A6EF-0DF2-DE5C-9408D6BD3C7B}"/>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F723B4E7-779E-663F-870D-9E4F8DCF3868}"/>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9C74613D-B49C-4910-3877-A7C6157DB985}"/>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0057DF30-238D-F894-941F-7745FB013250}"/>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ADF6FFA2-382C-DF5F-5B4C-F85E3E711494}"/>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0D75A3C1-4777-CAFE-0334-D8F83459B00A}"/>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FC7CDC39-C93D-F83C-A2AF-84A0EE2637C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4D0BBAC6-BC60-FA28-1202-0182EE95CE8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3CEDF750-3CEF-9780-19A1-F17E6B56A2A4}"/>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AE58186F-5CE8-DB82-0298-81DB52CF8939}"/>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9E74434B-8206-433D-2DE5-BA0A8DBBD164}"/>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EDE4BCD5-F3EE-2337-6A3E-0114D8265C6A}"/>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97DDB32F-BACF-4F37-F781-AB3E46591571}"/>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8149A577-FAAE-589D-9B6F-D0A8F62C5B45}"/>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FBAFFC45-B952-E6E6-DED6-DD8EA17CAA0D}"/>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67ED2023-3293-C063-EDB9-62F3CEC83A73}"/>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546E540F-5CB0-D33B-FBA5-9BCD3D4D6ECA}"/>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9CBE31FD-9079-2D4B-7FCA-5719361C524D}"/>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A0B352C3-D102-A1B2-78E1-EF58EC30FD6C}"/>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16DE5A4D-89AE-22C7-B289-8DC321F566CA}"/>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94CA1ACD-8510-33AB-E3CE-E9533B69DC6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A38F8628-0C55-345C-E67C-0D5DFF6FFBAD}"/>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4CE5B7C3-66DD-D2A6-9516-850E92C70078}"/>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0EEDF2D7-3736-F23F-1414-89BF873B810B}"/>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600EBFB9-F875-2777-9140-A512186BF8FD}"/>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ECB608F3-E158-7A3B-4216-D91210819ECF}"/>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16" name="Google Shape;1508;p31">
            <a:extLst>
              <a:ext uri="{FF2B5EF4-FFF2-40B4-BE49-F238E27FC236}">
                <a16:creationId xmlns:a16="http://schemas.microsoft.com/office/drawing/2014/main" id="{74F14346-3D99-9902-35EF-91B92DC109BB}"/>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a:solidFill>
                  <a:schemeClr val="dk1"/>
                </a:solidFill>
                <a:latin typeface="Aldrich"/>
                <a:sym typeface="Aldrich"/>
              </a:rPr>
              <a:t>AI </a:t>
            </a:r>
            <a:r>
              <a:rPr lang="es-419" sz="1800" b="1" u="sng" err="1">
                <a:solidFill>
                  <a:schemeClr val="dk1"/>
                </a:solidFill>
                <a:latin typeface="Aldrich"/>
                <a:sym typeface="Aldrich"/>
              </a:rPr>
              <a:t>Misalignment</a:t>
            </a:r>
            <a:endParaRPr lang="es-419" sz="1800" b="1" u="sng">
              <a:solidFill>
                <a:schemeClr val="dk1"/>
              </a:solidFill>
              <a:latin typeface="Aldrich"/>
              <a:sym typeface="Aldrich"/>
            </a:endParaRPr>
          </a:p>
        </p:txBody>
      </p:sp>
      <p:sp>
        <p:nvSpPr>
          <p:cNvPr id="17" name="Google Shape;1508;p31">
            <a:extLst>
              <a:ext uri="{FF2B5EF4-FFF2-40B4-BE49-F238E27FC236}">
                <a16:creationId xmlns:a16="http://schemas.microsoft.com/office/drawing/2014/main" id="{7716FA2B-D898-BD15-A45B-C031361CF41E}"/>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18" name="Google Shape;1508;p31">
            <a:extLst>
              <a:ext uri="{FF2B5EF4-FFF2-40B4-BE49-F238E27FC236}">
                <a16:creationId xmlns:a16="http://schemas.microsoft.com/office/drawing/2014/main" id="{632B7127-B776-0D82-BAE1-A1B45E8036EE}"/>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19" name="Google Shape;1508;p31">
            <a:extLst>
              <a:ext uri="{FF2B5EF4-FFF2-40B4-BE49-F238E27FC236}">
                <a16:creationId xmlns:a16="http://schemas.microsoft.com/office/drawing/2014/main" id="{81525F91-FAB4-3EAF-7E22-67ED861C156B}"/>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20" name="Google Shape;1508;p31">
            <a:extLst>
              <a:ext uri="{FF2B5EF4-FFF2-40B4-BE49-F238E27FC236}">
                <a16:creationId xmlns:a16="http://schemas.microsoft.com/office/drawing/2014/main" id="{5C2EB2B2-3DB1-653A-27F6-560A31DEE6B2}"/>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21" name="Google Shape;1509;p31">
            <a:extLst>
              <a:ext uri="{FF2B5EF4-FFF2-40B4-BE49-F238E27FC236}">
                <a16:creationId xmlns:a16="http://schemas.microsoft.com/office/drawing/2014/main" id="{7A499024-702A-B519-F10E-22CE54081C5E}"/>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23" name="Google Shape;1509;p31">
            <a:extLst>
              <a:ext uri="{FF2B5EF4-FFF2-40B4-BE49-F238E27FC236}">
                <a16:creationId xmlns:a16="http://schemas.microsoft.com/office/drawing/2014/main" id="{90E8DCCC-342C-693B-7EAF-E9920271DE8A}"/>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24" name="Google Shape;1509;p31">
            <a:extLst>
              <a:ext uri="{FF2B5EF4-FFF2-40B4-BE49-F238E27FC236}">
                <a16:creationId xmlns:a16="http://schemas.microsoft.com/office/drawing/2014/main" id="{A6E05900-D78E-DAC9-7571-9BFDAD3D3C37}"/>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25" name="Google Shape;1509;p31">
            <a:extLst>
              <a:ext uri="{FF2B5EF4-FFF2-40B4-BE49-F238E27FC236}">
                <a16:creationId xmlns:a16="http://schemas.microsoft.com/office/drawing/2014/main" id="{F556ABBB-3AE8-3517-8632-35D312A4A436}"/>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26" name="Google Shape;1509;p31">
            <a:extLst>
              <a:ext uri="{FF2B5EF4-FFF2-40B4-BE49-F238E27FC236}">
                <a16:creationId xmlns:a16="http://schemas.microsoft.com/office/drawing/2014/main" id="{8E5DF5B2-1993-F99E-7975-9717DC7C00DB}"/>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32" name="Connector: Elbow 31">
            <a:extLst>
              <a:ext uri="{FF2B5EF4-FFF2-40B4-BE49-F238E27FC236}">
                <a16:creationId xmlns:a16="http://schemas.microsoft.com/office/drawing/2014/main" id="{2C07E582-BA9D-33B8-2333-42DEA298D5FF}"/>
              </a:ext>
            </a:extLst>
          </p:cNvPr>
          <p:cNvCxnSpPr/>
          <p:nvPr/>
        </p:nvCxnSpPr>
        <p:spPr>
          <a:xfrm>
            <a:off x="4668010" y="810376"/>
            <a:ext cx="914400" cy="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906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F3B21729-47F6-1E47-1C66-10E23033769E}"/>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1592A79-8110-451B-D015-06C0D33765BA}"/>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2000" dirty="0" err="1"/>
              <a:t>The</a:t>
            </a:r>
            <a:r>
              <a:rPr lang="es-419" sz="2000" dirty="0"/>
              <a:t> </a:t>
            </a:r>
            <a:r>
              <a:rPr lang="es-419" sz="2000" dirty="0" err="1"/>
              <a:t>misalignment</a:t>
            </a:r>
            <a:r>
              <a:rPr lang="es-419" sz="2000" dirty="0"/>
              <a:t> </a:t>
            </a:r>
            <a:r>
              <a:rPr lang="es-419" sz="2000" dirty="0" err="1"/>
              <a:t>of</a:t>
            </a:r>
            <a:r>
              <a:rPr lang="es-419" sz="2000" dirty="0"/>
              <a:t> AI </a:t>
            </a:r>
            <a:r>
              <a:rPr lang="es-419" sz="2000" dirty="0" err="1"/>
              <a:t>with</a:t>
            </a:r>
            <a:r>
              <a:rPr lang="es-419" sz="2000" dirty="0"/>
              <a:t> human </a:t>
            </a:r>
            <a:r>
              <a:rPr lang="es-419" sz="2000" dirty="0" err="1"/>
              <a:t>goals</a:t>
            </a:r>
            <a:r>
              <a:rPr lang="es-419" sz="2000" dirty="0"/>
              <a:t> and </a:t>
            </a:r>
            <a:r>
              <a:rPr lang="es-419" sz="2000" dirty="0" err="1"/>
              <a:t>values</a:t>
            </a:r>
            <a:r>
              <a:rPr lang="es-419" sz="2000" dirty="0"/>
              <a:t> </a:t>
            </a:r>
            <a:r>
              <a:rPr lang="es-419" sz="2000" dirty="0" err="1"/>
              <a:t>inevitably</a:t>
            </a:r>
            <a:r>
              <a:rPr lang="es-419" sz="2000" dirty="0"/>
              <a:t> </a:t>
            </a:r>
            <a:r>
              <a:rPr lang="es-419" sz="2000" dirty="0" err="1"/>
              <a:t>fosters</a:t>
            </a:r>
            <a:r>
              <a:rPr lang="es-419" sz="2000" dirty="0"/>
              <a:t> </a:t>
            </a:r>
            <a:r>
              <a:rPr lang="es-419" sz="2000" dirty="0" err="1"/>
              <a:t>the</a:t>
            </a:r>
            <a:r>
              <a:rPr lang="es-419" sz="2000" dirty="0"/>
              <a:t> </a:t>
            </a:r>
            <a:r>
              <a:rPr lang="es-419" sz="2000" dirty="0" err="1"/>
              <a:t>development</a:t>
            </a:r>
            <a:r>
              <a:rPr lang="es-419" sz="2000" dirty="0"/>
              <a:t> and use </a:t>
            </a:r>
            <a:r>
              <a:rPr lang="es-419" sz="2000" dirty="0" err="1"/>
              <a:t>of</a:t>
            </a:r>
            <a:r>
              <a:rPr lang="es-419" sz="2000" dirty="0"/>
              <a:t> </a:t>
            </a:r>
            <a:r>
              <a:rPr lang="es-419" sz="2000" dirty="0" err="1"/>
              <a:t>technologies</a:t>
            </a:r>
            <a:r>
              <a:rPr lang="es-419" sz="2000" dirty="0"/>
              <a:t> </a:t>
            </a:r>
            <a:r>
              <a:rPr lang="es-419" sz="2000" dirty="0" err="1"/>
              <a:t>capable</a:t>
            </a:r>
            <a:r>
              <a:rPr lang="es-419" sz="2000" dirty="0"/>
              <a:t> </a:t>
            </a:r>
            <a:r>
              <a:rPr lang="es-419" sz="2000" dirty="0" err="1"/>
              <a:t>of</a:t>
            </a:r>
            <a:r>
              <a:rPr lang="es-419" sz="2000" dirty="0"/>
              <a:t> </a:t>
            </a:r>
            <a:r>
              <a:rPr lang="es-419" sz="2000" dirty="0" err="1"/>
              <a:t>causing</a:t>
            </a:r>
            <a:r>
              <a:rPr lang="es-419" sz="2000" dirty="0"/>
              <a:t> </a:t>
            </a:r>
            <a:r>
              <a:rPr lang="es-419" sz="2000" dirty="0" err="1"/>
              <a:t>significant</a:t>
            </a:r>
            <a:r>
              <a:rPr lang="es-419" sz="2000" dirty="0"/>
              <a:t> </a:t>
            </a:r>
            <a:r>
              <a:rPr lang="es-419" sz="2000" dirty="0" err="1"/>
              <a:t>harm</a:t>
            </a:r>
            <a:r>
              <a:rPr lang="es-419" sz="2000" dirty="0"/>
              <a:t> </a:t>
            </a:r>
            <a:r>
              <a:rPr lang="es-419" sz="2000" dirty="0" err="1"/>
              <a:t>to</a:t>
            </a:r>
            <a:r>
              <a:rPr lang="es-419" sz="2000" dirty="0"/>
              <a:t> </a:t>
            </a:r>
            <a:r>
              <a:rPr lang="es-419" sz="2000" dirty="0" err="1"/>
              <a:t>achieve</a:t>
            </a:r>
            <a:r>
              <a:rPr lang="es-419" sz="2000" dirty="0"/>
              <a:t> </a:t>
            </a:r>
            <a:r>
              <a:rPr lang="es-419" sz="2000" dirty="0" err="1"/>
              <a:t>its</a:t>
            </a:r>
            <a:r>
              <a:rPr lang="es-419" sz="2000" dirty="0"/>
              <a:t> </a:t>
            </a:r>
            <a:r>
              <a:rPr lang="es-419" sz="2000" dirty="0" err="1"/>
              <a:t>intended</a:t>
            </a:r>
            <a:r>
              <a:rPr lang="es-419" sz="2000" dirty="0"/>
              <a:t> </a:t>
            </a:r>
            <a:r>
              <a:rPr lang="es-419" sz="2000" dirty="0" err="1"/>
              <a:t>goal</a:t>
            </a:r>
            <a:r>
              <a:rPr lang="es-419" sz="2000" dirty="0"/>
              <a:t>.</a:t>
            </a:r>
            <a:endParaRPr sz="2000" dirty="0"/>
          </a:p>
        </p:txBody>
      </p:sp>
      <p:sp>
        <p:nvSpPr>
          <p:cNvPr id="1534" name="Google Shape;1534;p33">
            <a:extLst>
              <a:ext uri="{FF2B5EF4-FFF2-40B4-BE49-F238E27FC236}">
                <a16:creationId xmlns:a16="http://schemas.microsoft.com/office/drawing/2014/main" id="{BC2B18B0-F288-7E0B-2582-16265F20BD00}"/>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02</a:t>
            </a:r>
            <a:endParaRPr/>
          </a:p>
        </p:txBody>
      </p:sp>
      <p:grpSp>
        <p:nvGrpSpPr>
          <p:cNvPr id="1536" name="Google Shape;1536;p33">
            <a:extLst>
              <a:ext uri="{FF2B5EF4-FFF2-40B4-BE49-F238E27FC236}">
                <a16:creationId xmlns:a16="http://schemas.microsoft.com/office/drawing/2014/main" id="{7E5FF02D-C364-4BD0-E5D0-4E8F7099FB08}"/>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DBAD10DC-A86B-2910-8199-D9238E0672B5}"/>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0BC2D9FE-1972-0714-59D8-D47F117E0A56}"/>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E39F7B9D-C61B-E5FF-5D16-493304A18CE2}"/>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6B710D08-11C6-3AFC-F292-E5EF914FE9EA}"/>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A7C2EC49-0BAA-6991-B925-30ABA808217E}"/>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91E99E89-3748-7F4E-D1AC-00083A66C25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88358A90-CFC0-E645-55B3-249DCD06BFAB}"/>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4B50E975-4F5C-0EA7-3EBF-E5CF4029BA88}"/>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27F6DE0A-03F6-59FA-0524-BB0F9FC06A01}"/>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D1278492-A481-CAFE-9B1F-B81985166B21}"/>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F2310AC9-A682-F9F1-730C-25E0C1CE70E9}"/>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4F97CC5C-2609-D599-05DF-79829B1E3654}"/>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51529C5E-0C36-5298-1C17-667F12F38B88}"/>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229DA24B-4829-1A3E-B323-0108CD114E64}"/>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6388597A-FD15-31E2-D004-A6EBB7E4531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83847081-1B18-E89A-682E-FE041CE3C326}"/>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CB4A4B29-83C9-CEAD-9E65-D080F4B43D9E}"/>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C8D1E5B8-6239-D087-DD3A-367FD442CF70}"/>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A55D5C12-CA03-4BB3-70D6-DC944AF64BF8}"/>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37F47114-509F-48D1-F6FE-9394E9CE9BA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568ABADE-B24B-AD84-E788-CD19629F731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96A12FFC-24B1-1067-DB21-D44B67868651}"/>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AA833545-359C-15DA-2231-EE3A236B111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A7BD166E-A0C7-5E26-6A34-22AFDA88FE85}"/>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09CD6EE9-DE4E-84F0-4C47-F63E7F0B6247}"/>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2712F6A2-A255-E724-AA0E-57B713AB947D}"/>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15839B97-A124-4D3E-9FF1-65E6AC6E8D3E}"/>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Harmful</a:t>
            </a:r>
            <a:r>
              <a:rPr lang="es-419" sz="1800" b="1" u="sng">
                <a:solidFill>
                  <a:schemeClr val="dk1"/>
                </a:solidFill>
                <a:latin typeface="Aldrich"/>
                <a:sym typeface="Aldrich"/>
              </a:rPr>
              <a:t> Technologies</a:t>
            </a:r>
          </a:p>
          <a:p>
            <a:pPr algn="ctr"/>
            <a:endParaRPr lang="es-419" sz="1800" b="1" u="sng">
              <a:solidFill>
                <a:schemeClr val="dk1"/>
              </a:solidFill>
              <a:latin typeface="Aldrich"/>
              <a:sym typeface="Aldrich"/>
            </a:endParaRPr>
          </a:p>
        </p:txBody>
      </p:sp>
      <p:sp>
        <p:nvSpPr>
          <p:cNvPr id="5" name="Google Shape;1508;p31">
            <a:extLst>
              <a:ext uri="{FF2B5EF4-FFF2-40B4-BE49-F238E27FC236}">
                <a16:creationId xmlns:a16="http://schemas.microsoft.com/office/drawing/2014/main" id="{4F1B1C43-3C6D-E423-107F-28C4F30BD153}"/>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6" name="Google Shape;1508;p31">
            <a:extLst>
              <a:ext uri="{FF2B5EF4-FFF2-40B4-BE49-F238E27FC236}">
                <a16:creationId xmlns:a16="http://schemas.microsoft.com/office/drawing/2014/main" id="{55146F11-E8B9-2830-DEB3-7C21729EF3E9}"/>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F264C734-FA5A-8B5B-BABF-0579CDC3F9D5}"/>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DE7A71A8-B58C-BC10-F933-8760C4F51AEC}"/>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1F322E4C-0413-6B55-52B8-748C28DA13B8}"/>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91CABFCA-841D-2E50-B4AC-B9BBCC9970DC}"/>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771A70A0-B7BC-AE82-C729-A55689C77F50}"/>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D13FA891-A7B5-8092-BA1B-C1CF1A9FD8CC}"/>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5AC3D453-D79D-5303-4751-DB68D2BA0ABD}"/>
              </a:ext>
            </a:extLst>
          </p:cNvPr>
          <p:cNvCxnSpPr/>
          <p:nvPr/>
        </p:nvCxnSpPr>
        <p:spPr>
          <a:xfrm>
            <a:off x="4668010" y="810376"/>
            <a:ext cx="914400" cy="972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0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62069287-B042-C534-3E3A-797911C82BEB}"/>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38B19B0F-4926-A1BB-6CF1-8571FE1C0D59}"/>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Turchin, Alexey, and David Denkenberger. "Classification of Global Catastrophic Risks Connected with Artificial Intelligence." AI &amp; Society, Mar. 2020. Academic Search Complete.​</a:t>
            </a:r>
          </a:p>
        </p:txBody>
      </p:sp>
      <p:sp>
        <p:nvSpPr>
          <p:cNvPr id="6" name="Google Shape;1534;p33">
            <a:extLst>
              <a:ext uri="{FF2B5EF4-FFF2-40B4-BE49-F238E27FC236}">
                <a16:creationId xmlns:a16="http://schemas.microsoft.com/office/drawing/2014/main" id="{78C0B7E1-98FE-CB34-E9E3-7E38788D636F}"/>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a:t>
            </a:r>
          </a:p>
        </p:txBody>
      </p:sp>
      <p:sp>
        <p:nvSpPr>
          <p:cNvPr id="7" name="Google Shape;1534;p33">
            <a:extLst>
              <a:ext uri="{FF2B5EF4-FFF2-40B4-BE49-F238E27FC236}">
                <a16:creationId xmlns:a16="http://schemas.microsoft.com/office/drawing/2014/main" id="{77C2D6CF-406A-3264-4F18-7CDB59BD566F}"/>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2" name="Google Shape;1534;p33">
            <a:extLst>
              <a:ext uri="{FF2B5EF4-FFF2-40B4-BE49-F238E27FC236}">
                <a16:creationId xmlns:a16="http://schemas.microsoft.com/office/drawing/2014/main" id="{A014C035-B2E0-C739-0627-D3040F8E6637}"/>
              </a:ext>
            </a:extLst>
          </p:cNvPr>
          <p:cNvSpPr txBox="1">
            <a:spLocks/>
          </p:cNvSpPr>
          <p:nvPr/>
        </p:nvSpPr>
        <p:spPr>
          <a:xfrm>
            <a:off x="-2870"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02.1</a:t>
            </a:r>
          </a:p>
        </p:txBody>
      </p:sp>
      <p:sp>
        <p:nvSpPr>
          <p:cNvPr id="8" name="Google Shape;1508;p31">
            <a:extLst>
              <a:ext uri="{FF2B5EF4-FFF2-40B4-BE49-F238E27FC236}">
                <a16:creationId xmlns:a16="http://schemas.microsoft.com/office/drawing/2014/main" id="{DC2D2C8D-ADAE-B163-4179-9AE5D29A5C95}"/>
              </a:ext>
            </a:extLst>
          </p:cNvPr>
          <p:cNvSpPr txBox="1">
            <a:spLocks/>
          </p:cNvSpPr>
          <p:nvPr/>
        </p:nvSpPr>
        <p:spPr>
          <a:xfrm>
            <a:off x="1314016" y="75700"/>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u="sng" err="1">
                <a:solidFill>
                  <a:schemeClr val="dk1"/>
                </a:solidFill>
                <a:latin typeface="Aldrich"/>
                <a:sym typeface="Aldrich"/>
              </a:rPr>
              <a:t>Subpremise</a:t>
            </a:r>
            <a:r>
              <a:rPr lang="es-419" sz="1600" u="sng">
                <a:solidFill>
                  <a:schemeClr val="dk1"/>
                </a:solidFill>
                <a:latin typeface="Aldrich"/>
                <a:sym typeface="Aldrich"/>
              </a:rPr>
              <a:t>:</a:t>
            </a:r>
            <a:r>
              <a:rPr lang="es-419" sz="1600">
                <a:solidFill>
                  <a:schemeClr val="dk1"/>
                </a:solidFill>
                <a:latin typeface="Aldrich"/>
                <a:sym typeface="Aldrich"/>
              </a:rPr>
              <a:t> </a:t>
            </a:r>
            <a:r>
              <a:rPr lang="es-419" sz="1600" err="1">
                <a:solidFill>
                  <a:schemeClr val="dk1"/>
                </a:solidFill>
                <a:latin typeface="Aldrich"/>
                <a:sym typeface="Aldrich"/>
              </a:rPr>
              <a:t>Misaligned</a:t>
            </a:r>
            <a:r>
              <a:rPr lang="es-419" sz="1600">
                <a:solidFill>
                  <a:schemeClr val="dk1"/>
                </a:solidFill>
                <a:latin typeface="Aldrich"/>
                <a:sym typeface="Aldrich"/>
              </a:rPr>
              <a:t> AI </a:t>
            </a:r>
            <a:r>
              <a:rPr lang="es-419" sz="1600" err="1">
                <a:solidFill>
                  <a:schemeClr val="dk1"/>
                </a:solidFill>
                <a:latin typeface="Aldrich"/>
                <a:sym typeface="Aldrich"/>
              </a:rPr>
              <a:t>could</a:t>
            </a:r>
            <a:r>
              <a:rPr lang="es-419" sz="1600">
                <a:solidFill>
                  <a:schemeClr val="dk1"/>
                </a:solidFill>
                <a:latin typeface="Aldrich"/>
                <a:sym typeface="Aldrich"/>
              </a:rPr>
              <a:t> </a:t>
            </a:r>
            <a:r>
              <a:rPr lang="es-419" sz="1600" err="1">
                <a:solidFill>
                  <a:schemeClr val="dk1"/>
                </a:solidFill>
                <a:latin typeface="Aldrich"/>
                <a:sym typeface="Aldrich"/>
              </a:rPr>
              <a:t>create</a:t>
            </a:r>
            <a:r>
              <a:rPr lang="es-419" sz="1600">
                <a:solidFill>
                  <a:schemeClr val="dk1"/>
                </a:solidFill>
                <a:latin typeface="Aldrich"/>
                <a:sym typeface="Aldrich"/>
              </a:rPr>
              <a:t> “Narrow AI </a:t>
            </a:r>
            <a:r>
              <a:rPr lang="es-419" sz="1600" err="1">
                <a:solidFill>
                  <a:schemeClr val="dk1"/>
                </a:solidFill>
                <a:latin typeface="Aldrich"/>
                <a:sym typeface="Aldrich"/>
              </a:rPr>
              <a:t>Viruses</a:t>
            </a:r>
            <a:r>
              <a:rPr lang="es-419" sz="1600">
                <a:solidFill>
                  <a:schemeClr val="dk1"/>
                </a:solidFill>
                <a:latin typeface="Aldrich"/>
                <a:sym typeface="Aldrich"/>
              </a:rPr>
              <a:t>” </a:t>
            </a:r>
            <a:r>
              <a:rPr lang="es-419" sz="1600" err="1">
                <a:solidFill>
                  <a:schemeClr val="dk1"/>
                </a:solidFill>
                <a:latin typeface="Aldrich"/>
                <a:sym typeface="Aldrich"/>
              </a:rPr>
              <a:t>that</a:t>
            </a:r>
            <a:r>
              <a:rPr lang="es-419" sz="1600">
                <a:solidFill>
                  <a:schemeClr val="dk1"/>
                </a:solidFill>
                <a:latin typeface="Aldrich"/>
                <a:sym typeface="Aldrich"/>
              </a:rPr>
              <a:t> </a:t>
            </a:r>
            <a:r>
              <a:rPr lang="es-419" sz="1600" err="1">
                <a:solidFill>
                  <a:schemeClr val="dk1"/>
                </a:solidFill>
                <a:latin typeface="Aldrich"/>
                <a:sym typeface="Aldrich"/>
              </a:rPr>
              <a:t>exploit</a:t>
            </a:r>
            <a:r>
              <a:rPr lang="es-419" sz="1600">
                <a:solidFill>
                  <a:schemeClr val="dk1"/>
                </a:solidFill>
                <a:latin typeface="Aldrich"/>
                <a:sym typeface="Aldrich"/>
              </a:rPr>
              <a:t> </a:t>
            </a:r>
            <a:r>
              <a:rPr lang="es-419" sz="1600" err="1">
                <a:solidFill>
                  <a:schemeClr val="dk1"/>
                </a:solidFill>
                <a:latin typeface="Aldrich"/>
                <a:sym typeface="Aldrich"/>
              </a:rPr>
              <a:t>vulnerabilities</a:t>
            </a:r>
            <a:r>
              <a:rPr lang="es-419" sz="1600">
                <a:solidFill>
                  <a:schemeClr val="dk1"/>
                </a:solidFill>
                <a:latin typeface="Aldrich"/>
                <a:sym typeface="Aldrich"/>
              </a:rPr>
              <a:t>, </a:t>
            </a:r>
            <a:r>
              <a:rPr lang="es-419" sz="1600" err="1">
                <a:solidFill>
                  <a:schemeClr val="dk1"/>
                </a:solidFill>
                <a:latin typeface="Aldrich"/>
                <a:sym typeface="Aldrich"/>
              </a:rPr>
              <a:t>disrupt</a:t>
            </a:r>
            <a:r>
              <a:rPr lang="es-419" sz="1600">
                <a:solidFill>
                  <a:schemeClr val="dk1"/>
                </a:solidFill>
                <a:latin typeface="Aldrich"/>
                <a:sym typeface="Aldrich"/>
              </a:rPr>
              <a:t> </a:t>
            </a:r>
            <a:r>
              <a:rPr lang="es-419" sz="1600" err="1">
                <a:solidFill>
                  <a:schemeClr val="dk1"/>
                </a:solidFill>
                <a:latin typeface="Aldrich"/>
                <a:sym typeface="Aldrich"/>
              </a:rPr>
              <a:t>critical</a:t>
            </a:r>
            <a:r>
              <a:rPr lang="es-419" sz="1600">
                <a:solidFill>
                  <a:schemeClr val="dk1"/>
                </a:solidFill>
                <a:latin typeface="Aldrich"/>
                <a:sym typeface="Aldrich"/>
              </a:rPr>
              <a:t> </a:t>
            </a:r>
            <a:r>
              <a:rPr lang="es-419" sz="1600" err="1">
                <a:solidFill>
                  <a:schemeClr val="dk1"/>
                </a:solidFill>
                <a:latin typeface="Aldrich"/>
                <a:sym typeface="Aldrich"/>
              </a:rPr>
              <a:t>systems</a:t>
            </a:r>
            <a:r>
              <a:rPr lang="es-419" sz="1600">
                <a:solidFill>
                  <a:schemeClr val="dk1"/>
                </a:solidFill>
                <a:latin typeface="Aldrich"/>
                <a:sym typeface="Aldrich"/>
              </a:rPr>
              <a:t> and cause </a:t>
            </a:r>
            <a:r>
              <a:rPr lang="es-419" sz="1600" err="1">
                <a:solidFill>
                  <a:schemeClr val="dk1"/>
                </a:solidFill>
                <a:latin typeface="Aldrich"/>
                <a:sym typeface="Aldrich"/>
              </a:rPr>
              <a:t>widespread</a:t>
            </a:r>
            <a:r>
              <a:rPr lang="es-419" sz="1600">
                <a:solidFill>
                  <a:schemeClr val="dk1"/>
                </a:solidFill>
                <a:latin typeface="Aldrich"/>
                <a:sym typeface="Aldrich"/>
              </a:rPr>
              <a:t> chaos.</a:t>
            </a:r>
          </a:p>
        </p:txBody>
      </p:sp>
      <p:pic>
        <p:nvPicPr>
          <p:cNvPr id="9" name="Picture 8">
            <a:extLst>
              <a:ext uri="{FF2B5EF4-FFF2-40B4-BE49-F238E27FC236}">
                <a16:creationId xmlns:a16="http://schemas.microsoft.com/office/drawing/2014/main" id="{EA382F5D-21D2-CCFC-1A2D-FD6C792CACEF}"/>
              </a:ext>
            </a:extLst>
          </p:cNvPr>
          <p:cNvPicPr>
            <a:picLocks noChangeAspect="1"/>
          </p:cNvPicPr>
          <p:nvPr/>
        </p:nvPicPr>
        <p:blipFill>
          <a:blip r:embed="rId3"/>
          <a:stretch>
            <a:fillRect/>
          </a:stretch>
        </p:blipFill>
        <p:spPr>
          <a:xfrm>
            <a:off x="4572000" y="774847"/>
            <a:ext cx="4419956" cy="1388194"/>
          </a:xfrm>
          <a:prstGeom prst="rect">
            <a:avLst/>
          </a:prstGeom>
        </p:spPr>
      </p:pic>
      <p:sp>
        <p:nvSpPr>
          <p:cNvPr id="10" name="Google Shape;1702;p45">
            <a:extLst>
              <a:ext uri="{FF2B5EF4-FFF2-40B4-BE49-F238E27FC236}">
                <a16:creationId xmlns:a16="http://schemas.microsoft.com/office/drawing/2014/main" id="{2F679C9B-C170-E0EE-E86B-432AAAD72659}"/>
              </a:ext>
            </a:extLst>
          </p:cNvPr>
          <p:cNvSpPr txBox="1">
            <a:spLocks/>
          </p:cNvSpPr>
          <p:nvPr/>
        </p:nvSpPr>
        <p:spPr>
          <a:xfrm>
            <a:off x="80984" y="925956"/>
            <a:ext cx="3952855"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Narrow AI Viruses:</a:t>
            </a:r>
          </a:p>
          <a:p>
            <a:pPr marL="152400" indent="0">
              <a:buSzPct val="120000"/>
              <a:buNone/>
            </a:pPr>
            <a:endParaRPr lang="en-US" sz="1800" u="sng">
              <a:solidFill>
                <a:schemeClr val="tx2"/>
              </a:solidFill>
              <a:ea typeface="+mn-lt"/>
              <a:cs typeface="+mn-lt"/>
            </a:endParaRPr>
          </a:p>
          <a:p>
            <a:pPr marL="438150" indent="-285750">
              <a:buSzPct val="120000"/>
              <a:buFont typeface="Wingdings" panose="05000000000000000000" pitchFamily="2" charset="2"/>
              <a:buChar char="§"/>
            </a:pPr>
            <a:r>
              <a:rPr lang="en-US" sz="1600">
                <a:solidFill>
                  <a:schemeClr val="tx2"/>
                </a:solidFill>
                <a:ea typeface="+mn-lt"/>
                <a:cs typeface="+mn-lt"/>
              </a:rPr>
              <a:t>Viruses utilizing Narrow AI: Non-self-improving AI</a:t>
            </a:r>
          </a:p>
          <a:p>
            <a:pPr marL="438150" indent="-285750">
              <a:buSzPct val="120000"/>
              <a:buFont typeface="Wingdings" panose="05000000000000000000" pitchFamily="2" charset="2"/>
              <a:buChar char="§"/>
            </a:pPr>
            <a:r>
              <a:rPr lang="en-US" sz="1600">
                <a:solidFill>
                  <a:schemeClr val="tx2"/>
                </a:solidFill>
                <a:ea typeface="+mn-lt"/>
                <a:cs typeface="+mn-lt"/>
              </a:rPr>
              <a:t>Pose a significant threat to critical infrastructure systems</a:t>
            </a:r>
          </a:p>
          <a:p>
            <a:pPr marL="438150" indent="-285750">
              <a:buSzPct val="120000"/>
              <a:buFont typeface="Wingdings" panose="05000000000000000000" pitchFamily="2" charset="2"/>
              <a:buChar char="§"/>
            </a:pPr>
            <a:r>
              <a:rPr lang="en-US" sz="1600">
                <a:solidFill>
                  <a:schemeClr val="tx2"/>
                </a:solidFill>
                <a:ea typeface="+mn-lt"/>
                <a:cs typeface="+mn-lt"/>
              </a:rPr>
              <a:t>Computer viruses that utilize AI could cause widespread damage and chaos in critical infrastructure</a:t>
            </a:r>
          </a:p>
          <a:p>
            <a:pPr marL="438150" indent="-285750">
              <a:buSzPct val="120000"/>
              <a:buFont typeface="Wingdings" panose="05000000000000000000" pitchFamily="2" charset="2"/>
              <a:buChar char="§"/>
            </a:pPr>
            <a:r>
              <a:rPr lang="en-US" sz="1600">
                <a:solidFill>
                  <a:schemeClr val="tx2"/>
                </a:solidFill>
                <a:ea typeface="+mn-lt"/>
                <a:cs typeface="+mn-lt"/>
              </a:rPr>
              <a:t>ASI could use these NAI viruses to, again, achieve its end goals.</a:t>
            </a:r>
          </a:p>
        </p:txBody>
      </p:sp>
      <p:pic>
        <p:nvPicPr>
          <p:cNvPr id="13" name="Picture 12">
            <a:extLst>
              <a:ext uri="{FF2B5EF4-FFF2-40B4-BE49-F238E27FC236}">
                <a16:creationId xmlns:a16="http://schemas.microsoft.com/office/drawing/2014/main" id="{5D2C407E-D168-7C74-C979-12915FB50F10}"/>
              </a:ext>
            </a:extLst>
          </p:cNvPr>
          <p:cNvPicPr>
            <a:picLocks noChangeAspect="1"/>
          </p:cNvPicPr>
          <p:nvPr/>
        </p:nvPicPr>
        <p:blipFill>
          <a:blip r:embed="rId4"/>
          <a:stretch>
            <a:fillRect/>
          </a:stretch>
        </p:blipFill>
        <p:spPr>
          <a:xfrm>
            <a:off x="4902455" y="2377422"/>
            <a:ext cx="3759046" cy="1679718"/>
          </a:xfrm>
          <a:prstGeom prst="rect">
            <a:avLst/>
          </a:prstGeom>
        </p:spPr>
      </p:pic>
    </p:spTree>
    <p:extLst>
      <p:ext uri="{BB962C8B-B14F-4D97-AF65-F5344CB8AC3E}">
        <p14:creationId xmlns:p14="http://schemas.microsoft.com/office/powerpoint/2010/main" val="214970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63D602C-1F75-7932-FE5A-F6D1D5E2D51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D676B407-7BD2-C50B-9577-B794FADC2601}"/>
              </a:ext>
            </a:extLst>
          </p:cNvPr>
          <p:cNvSpPr txBox="1">
            <a:spLocks noGrp="1"/>
          </p:cNvSpPr>
          <p:nvPr>
            <p:ph type="title"/>
          </p:nvPr>
        </p:nvSpPr>
        <p:spPr>
          <a:xfrm>
            <a:off x="1381126" y="3217730"/>
            <a:ext cx="4133849"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Turchin, Alexey, and David </a:t>
            </a:r>
            <a:r>
              <a:rPr lang="en-US" sz="1100" err="1"/>
              <a:t>Denkenberger</a:t>
            </a:r>
            <a:r>
              <a:rPr lang="en-US" sz="1100"/>
              <a:t>. "Classification of Global Catastrophic Risks Connected with Artificial Intelligence." AI &amp; Society, Mar. 2020. Academic Search Complete.​</a:t>
            </a:r>
          </a:p>
        </p:txBody>
      </p:sp>
      <p:sp>
        <p:nvSpPr>
          <p:cNvPr id="6" name="Google Shape;1534;p33">
            <a:extLst>
              <a:ext uri="{FF2B5EF4-FFF2-40B4-BE49-F238E27FC236}">
                <a16:creationId xmlns:a16="http://schemas.microsoft.com/office/drawing/2014/main" id="{394CC7C3-A26F-6488-DC63-1D54F880BFA6}"/>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a:t>
            </a:r>
          </a:p>
        </p:txBody>
      </p:sp>
      <p:sp>
        <p:nvSpPr>
          <p:cNvPr id="7" name="Google Shape;1534;p33">
            <a:extLst>
              <a:ext uri="{FF2B5EF4-FFF2-40B4-BE49-F238E27FC236}">
                <a16:creationId xmlns:a16="http://schemas.microsoft.com/office/drawing/2014/main" id="{16EECC37-B754-8F7B-3593-FAC11C3D859B}"/>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2" name="Google Shape;1534;p33">
            <a:extLst>
              <a:ext uri="{FF2B5EF4-FFF2-40B4-BE49-F238E27FC236}">
                <a16:creationId xmlns:a16="http://schemas.microsoft.com/office/drawing/2014/main" id="{7BAB0BF8-4726-9259-F1F5-E0C80F2CFDC3}"/>
              </a:ext>
            </a:extLst>
          </p:cNvPr>
          <p:cNvSpPr txBox="1">
            <a:spLocks/>
          </p:cNvSpPr>
          <p:nvPr/>
        </p:nvSpPr>
        <p:spPr>
          <a:xfrm>
            <a:off x="-2870"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02.1</a:t>
            </a:r>
          </a:p>
        </p:txBody>
      </p:sp>
      <p:sp>
        <p:nvSpPr>
          <p:cNvPr id="8" name="Google Shape;1508;p31">
            <a:extLst>
              <a:ext uri="{FF2B5EF4-FFF2-40B4-BE49-F238E27FC236}">
                <a16:creationId xmlns:a16="http://schemas.microsoft.com/office/drawing/2014/main" id="{320821CC-57A8-EB06-0613-1B43BE74C457}"/>
              </a:ext>
            </a:extLst>
          </p:cNvPr>
          <p:cNvSpPr txBox="1">
            <a:spLocks/>
          </p:cNvSpPr>
          <p:nvPr/>
        </p:nvSpPr>
        <p:spPr>
          <a:xfrm>
            <a:off x="1314016" y="75700"/>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u="sng" err="1">
                <a:solidFill>
                  <a:schemeClr val="dk1"/>
                </a:solidFill>
                <a:latin typeface="Aldrich"/>
                <a:sym typeface="Aldrich"/>
              </a:rPr>
              <a:t>Subpremise</a:t>
            </a:r>
            <a:r>
              <a:rPr lang="es-419" sz="1600" u="sng">
                <a:solidFill>
                  <a:schemeClr val="dk1"/>
                </a:solidFill>
                <a:latin typeface="Aldrich"/>
                <a:sym typeface="Aldrich"/>
              </a:rPr>
              <a:t>:</a:t>
            </a:r>
            <a:r>
              <a:rPr lang="es-419" sz="1600">
                <a:solidFill>
                  <a:schemeClr val="dk1"/>
                </a:solidFill>
                <a:latin typeface="Aldrich"/>
                <a:sym typeface="Aldrich"/>
              </a:rPr>
              <a:t> </a:t>
            </a:r>
            <a:r>
              <a:rPr lang="es-419" sz="1600" err="1">
                <a:solidFill>
                  <a:schemeClr val="dk1"/>
                </a:solidFill>
                <a:latin typeface="Aldrich"/>
                <a:sym typeface="Aldrich"/>
              </a:rPr>
              <a:t>Misaligned</a:t>
            </a:r>
            <a:r>
              <a:rPr lang="es-419" sz="1600">
                <a:solidFill>
                  <a:schemeClr val="dk1"/>
                </a:solidFill>
                <a:latin typeface="Aldrich"/>
                <a:sym typeface="Aldrich"/>
              </a:rPr>
              <a:t> AI </a:t>
            </a:r>
            <a:r>
              <a:rPr lang="es-419" sz="1600" err="1">
                <a:solidFill>
                  <a:schemeClr val="dk1"/>
                </a:solidFill>
                <a:latin typeface="Aldrich"/>
                <a:sym typeface="Aldrich"/>
              </a:rPr>
              <a:t>could</a:t>
            </a:r>
            <a:r>
              <a:rPr lang="es-419" sz="1600">
                <a:solidFill>
                  <a:schemeClr val="dk1"/>
                </a:solidFill>
                <a:latin typeface="Aldrich"/>
                <a:sym typeface="Aldrich"/>
              </a:rPr>
              <a:t> </a:t>
            </a:r>
            <a:r>
              <a:rPr lang="es-419" sz="1600" err="1">
                <a:solidFill>
                  <a:schemeClr val="dk1"/>
                </a:solidFill>
                <a:latin typeface="Aldrich"/>
                <a:sym typeface="Aldrich"/>
              </a:rPr>
              <a:t>create</a:t>
            </a:r>
            <a:r>
              <a:rPr lang="es-419" sz="1600">
                <a:solidFill>
                  <a:schemeClr val="dk1"/>
                </a:solidFill>
                <a:latin typeface="Aldrich"/>
                <a:sym typeface="Aldrich"/>
              </a:rPr>
              <a:t> “Narrow AI </a:t>
            </a:r>
            <a:r>
              <a:rPr lang="es-419" sz="1600" err="1">
                <a:solidFill>
                  <a:schemeClr val="dk1"/>
                </a:solidFill>
                <a:latin typeface="Aldrich"/>
                <a:sym typeface="Aldrich"/>
              </a:rPr>
              <a:t>Viruses</a:t>
            </a:r>
            <a:r>
              <a:rPr lang="es-419" sz="1600">
                <a:solidFill>
                  <a:schemeClr val="dk1"/>
                </a:solidFill>
                <a:latin typeface="Aldrich"/>
                <a:sym typeface="Aldrich"/>
              </a:rPr>
              <a:t>” </a:t>
            </a:r>
            <a:r>
              <a:rPr lang="es-419" sz="1600" err="1">
                <a:solidFill>
                  <a:schemeClr val="dk1"/>
                </a:solidFill>
                <a:latin typeface="Aldrich"/>
                <a:sym typeface="Aldrich"/>
              </a:rPr>
              <a:t>that</a:t>
            </a:r>
            <a:r>
              <a:rPr lang="es-419" sz="1600">
                <a:solidFill>
                  <a:schemeClr val="dk1"/>
                </a:solidFill>
                <a:latin typeface="Aldrich"/>
                <a:sym typeface="Aldrich"/>
              </a:rPr>
              <a:t> </a:t>
            </a:r>
            <a:r>
              <a:rPr lang="es-419" sz="1600" err="1">
                <a:solidFill>
                  <a:schemeClr val="dk1"/>
                </a:solidFill>
                <a:latin typeface="Aldrich"/>
                <a:sym typeface="Aldrich"/>
              </a:rPr>
              <a:t>exploit</a:t>
            </a:r>
            <a:r>
              <a:rPr lang="es-419" sz="1600">
                <a:solidFill>
                  <a:schemeClr val="dk1"/>
                </a:solidFill>
                <a:latin typeface="Aldrich"/>
                <a:sym typeface="Aldrich"/>
              </a:rPr>
              <a:t> </a:t>
            </a:r>
            <a:r>
              <a:rPr lang="es-419" sz="1600" err="1">
                <a:solidFill>
                  <a:schemeClr val="dk1"/>
                </a:solidFill>
                <a:latin typeface="Aldrich"/>
                <a:sym typeface="Aldrich"/>
              </a:rPr>
              <a:t>vulnerabilities</a:t>
            </a:r>
            <a:r>
              <a:rPr lang="es-419" sz="1600">
                <a:solidFill>
                  <a:schemeClr val="dk1"/>
                </a:solidFill>
                <a:latin typeface="Aldrich"/>
                <a:sym typeface="Aldrich"/>
              </a:rPr>
              <a:t>, </a:t>
            </a:r>
            <a:r>
              <a:rPr lang="es-419" sz="1600" err="1">
                <a:solidFill>
                  <a:schemeClr val="dk1"/>
                </a:solidFill>
                <a:latin typeface="Aldrich"/>
                <a:sym typeface="Aldrich"/>
              </a:rPr>
              <a:t>disrupt</a:t>
            </a:r>
            <a:r>
              <a:rPr lang="es-419" sz="1600">
                <a:solidFill>
                  <a:schemeClr val="dk1"/>
                </a:solidFill>
                <a:latin typeface="Aldrich"/>
                <a:sym typeface="Aldrich"/>
              </a:rPr>
              <a:t> </a:t>
            </a:r>
            <a:r>
              <a:rPr lang="es-419" sz="1600" err="1">
                <a:solidFill>
                  <a:schemeClr val="dk1"/>
                </a:solidFill>
                <a:latin typeface="Aldrich"/>
                <a:sym typeface="Aldrich"/>
              </a:rPr>
              <a:t>critical</a:t>
            </a:r>
            <a:r>
              <a:rPr lang="es-419" sz="1600">
                <a:solidFill>
                  <a:schemeClr val="dk1"/>
                </a:solidFill>
                <a:latin typeface="Aldrich"/>
                <a:sym typeface="Aldrich"/>
              </a:rPr>
              <a:t> </a:t>
            </a:r>
            <a:r>
              <a:rPr lang="es-419" sz="1600" err="1">
                <a:solidFill>
                  <a:schemeClr val="dk1"/>
                </a:solidFill>
                <a:latin typeface="Aldrich"/>
                <a:sym typeface="Aldrich"/>
              </a:rPr>
              <a:t>systems</a:t>
            </a:r>
            <a:r>
              <a:rPr lang="es-419" sz="1600">
                <a:solidFill>
                  <a:schemeClr val="dk1"/>
                </a:solidFill>
                <a:latin typeface="Aldrich"/>
                <a:sym typeface="Aldrich"/>
              </a:rPr>
              <a:t> and cause </a:t>
            </a:r>
            <a:r>
              <a:rPr lang="es-419" sz="1600" err="1">
                <a:solidFill>
                  <a:schemeClr val="dk1"/>
                </a:solidFill>
                <a:latin typeface="Aldrich"/>
                <a:sym typeface="Aldrich"/>
              </a:rPr>
              <a:t>widespread</a:t>
            </a:r>
            <a:r>
              <a:rPr lang="es-419" sz="1600">
                <a:solidFill>
                  <a:schemeClr val="dk1"/>
                </a:solidFill>
                <a:latin typeface="Aldrich"/>
                <a:sym typeface="Aldrich"/>
              </a:rPr>
              <a:t> chaos.</a:t>
            </a:r>
          </a:p>
        </p:txBody>
      </p:sp>
      <p:sp>
        <p:nvSpPr>
          <p:cNvPr id="10" name="Google Shape;1702;p45">
            <a:extLst>
              <a:ext uri="{FF2B5EF4-FFF2-40B4-BE49-F238E27FC236}">
                <a16:creationId xmlns:a16="http://schemas.microsoft.com/office/drawing/2014/main" id="{937AA009-24CF-DBED-3E6E-C4AA0310134B}"/>
              </a:ext>
            </a:extLst>
          </p:cNvPr>
          <p:cNvSpPr txBox="1">
            <a:spLocks/>
          </p:cNvSpPr>
          <p:nvPr/>
        </p:nvSpPr>
        <p:spPr>
          <a:xfrm>
            <a:off x="80984" y="925956"/>
            <a:ext cx="3952855"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Narrow AI Viruses:</a:t>
            </a:r>
          </a:p>
          <a:p>
            <a:pPr marL="152400" indent="0">
              <a:buSzPct val="120000"/>
              <a:buNone/>
            </a:pPr>
            <a:endParaRPr lang="en-US" sz="1800" u="sng">
              <a:solidFill>
                <a:schemeClr val="tx2"/>
              </a:solidFill>
              <a:ea typeface="+mn-lt"/>
              <a:cs typeface="+mn-lt"/>
            </a:endParaRPr>
          </a:p>
          <a:p>
            <a:pPr marL="438150" indent="-285750">
              <a:buSzPct val="120000"/>
              <a:buFont typeface="Wingdings" panose="05000000000000000000" pitchFamily="2" charset="2"/>
              <a:buChar char="§"/>
            </a:pPr>
            <a:r>
              <a:rPr lang="en-US" sz="1600">
                <a:solidFill>
                  <a:schemeClr val="tx2"/>
                </a:solidFill>
                <a:ea typeface="+mn-lt"/>
                <a:cs typeface="+mn-lt"/>
              </a:rPr>
              <a:t>Viruses utilizing Narrow AI: Non-self-improving AI</a:t>
            </a:r>
          </a:p>
          <a:p>
            <a:pPr marL="438150" indent="-285750">
              <a:buSzPct val="120000"/>
              <a:buFont typeface="Wingdings" panose="05000000000000000000" pitchFamily="2" charset="2"/>
              <a:buChar char="§"/>
            </a:pPr>
            <a:r>
              <a:rPr lang="en-US" sz="1600">
                <a:solidFill>
                  <a:schemeClr val="tx2"/>
                </a:solidFill>
                <a:ea typeface="+mn-lt"/>
                <a:cs typeface="+mn-lt"/>
              </a:rPr>
              <a:t>Pose a significant threat to critical infrastructure systems</a:t>
            </a:r>
          </a:p>
          <a:p>
            <a:pPr marL="438150" indent="-285750">
              <a:buSzPct val="120000"/>
              <a:buFont typeface="Wingdings" panose="05000000000000000000" pitchFamily="2" charset="2"/>
              <a:buChar char="§"/>
            </a:pPr>
            <a:r>
              <a:rPr lang="en-US" sz="1600">
                <a:solidFill>
                  <a:schemeClr val="tx2"/>
                </a:solidFill>
                <a:ea typeface="+mn-lt"/>
                <a:cs typeface="+mn-lt"/>
              </a:rPr>
              <a:t>Computer viruses that utilize AI could cause widespread damage and chaos in critical infrastructure</a:t>
            </a:r>
          </a:p>
          <a:p>
            <a:pPr marL="438150" indent="-285750">
              <a:buSzPct val="120000"/>
              <a:buFont typeface="Wingdings" panose="05000000000000000000" pitchFamily="2" charset="2"/>
              <a:buChar char="§"/>
            </a:pPr>
            <a:r>
              <a:rPr lang="en-US" sz="1600">
                <a:solidFill>
                  <a:schemeClr val="tx2"/>
                </a:solidFill>
                <a:ea typeface="+mn-lt"/>
                <a:cs typeface="+mn-lt"/>
              </a:rPr>
              <a:t>ASI could use these NAI viruses to, again, achieve its end goals.</a:t>
            </a:r>
          </a:p>
        </p:txBody>
      </p:sp>
      <p:pic>
        <p:nvPicPr>
          <p:cNvPr id="3" name="Picture 2" descr="A screenshot of a computer screen&#10;&#10;Description automatically generated">
            <a:extLst>
              <a:ext uri="{FF2B5EF4-FFF2-40B4-BE49-F238E27FC236}">
                <a16:creationId xmlns:a16="http://schemas.microsoft.com/office/drawing/2014/main" id="{4F027FF7-5405-24F6-1A21-1C308D786DA8}"/>
              </a:ext>
            </a:extLst>
          </p:cNvPr>
          <p:cNvPicPr>
            <a:picLocks noChangeAspect="1"/>
          </p:cNvPicPr>
          <p:nvPr/>
        </p:nvPicPr>
        <p:blipFill>
          <a:blip r:embed="rId3"/>
          <a:stretch>
            <a:fillRect/>
          </a:stretch>
        </p:blipFill>
        <p:spPr>
          <a:xfrm>
            <a:off x="4996813" y="807686"/>
            <a:ext cx="3718562" cy="3607638"/>
          </a:xfrm>
          <a:prstGeom prst="rect">
            <a:avLst/>
          </a:prstGeom>
        </p:spPr>
      </p:pic>
    </p:spTree>
    <p:extLst>
      <p:ext uri="{BB962C8B-B14F-4D97-AF65-F5344CB8AC3E}">
        <p14:creationId xmlns:p14="http://schemas.microsoft.com/office/powerpoint/2010/main" val="40159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EDF359B7-3983-DB3D-1EAA-CBC0ECBC6FA5}"/>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BA07C776-EE76-2ECC-A53C-B523D8B67E4C}"/>
              </a:ext>
            </a:extLst>
          </p:cNvPr>
          <p:cNvSpPr txBox="1">
            <a:spLocks noGrp="1"/>
          </p:cNvSpPr>
          <p:nvPr>
            <p:ph type="title"/>
          </p:nvPr>
        </p:nvSpPr>
        <p:spPr>
          <a:xfrm>
            <a:off x="4523448" y="3160961"/>
            <a:ext cx="4730393" cy="1906839"/>
          </a:xfrm>
          <a:prstGeom prst="rect">
            <a:avLst/>
          </a:prstGeom>
        </p:spPr>
        <p:txBody>
          <a:bodyPr spcFirstLastPara="1" wrap="square" lIns="91425" tIns="91425" rIns="91425" bIns="91425" anchor="b" anchorCtr="0">
            <a:noAutofit/>
          </a:bodyPr>
          <a:lstStyle/>
          <a:p>
            <a:pPr lvl="0"/>
            <a:r>
              <a:rPr lang="en-US" sz="1100"/>
              <a:t>Arbel, Yonathan, Matthew </a:t>
            </a:r>
            <a:r>
              <a:rPr lang="en-US" sz="1100" err="1"/>
              <a:t>Tokson</a:t>
            </a:r>
            <a:r>
              <a:rPr lang="en-US" sz="1100"/>
              <a:t>, and Albert Lin. " Systemic Regulation of Artificial Intelligence." Arizona State Law Journal, Summer 2024. Academic Search Complete.​</a:t>
            </a:r>
            <a:endParaRPr sz="1100"/>
          </a:p>
        </p:txBody>
      </p:sp>
      <p:sp>
        <p:nvSpPr>
          <p:cNvPr id="6" name="Google Shape;1534;p33">
            <a:extLst>
              <a:ext uri="{FF2B5EF4-FFF2-40B4-BE49-F238E27FC236}">
                <a16:creationId xmlns:a16="http://schemas.microsoft.com/office/drawing/2014/main" id="{BC8FE734-CFE1-C3BF-3E75-9AB9A12A1E88}"/>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a:t>
            </a:r>
          </a:p>
        </p:txBody>
      </p:sp>
      <p:sp>
        <p:nvSpPr>
          <p:cNvPr id="2" name="Google Shape;1534;p33">
            <a:extLst>
              <a:ext uri="{FF2B5EF4-FFF2-40B4-BE49-F238E27FC236}">
                <a16:creationId xmlns:a16="http://schemas.microsoft.com/office/drawing/2014/main" id="{85404C08-DF04-DD88-4361-5FFAA86B785A}"/>
              </a:ext>
            </a:extLst>
          </p:cNvPr>
          <p:cNvSpPr txBox="1">
            <a:spLocks/>
          </p:cNvSpPr>
          <p:nvPr/>
        </p:nvSpPr>
        <p:spPr>
          <a:xfrm>
            <a:off x="-2871" y="-182450"/>
            <a:ext cx="1455433"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02.2</a:t>
            </a:r>
          </a:p>
        </p:txBody>
      </p:sp>
      <p:sp>
        <p:nvSpPr>
          <p:cNvPr id="3" name="Google Shape;1508;p31">
            <a:extLst>
              <a:ext uri="{FF2B5EF4-FFF2-40B4-BE49-F238E27FC236}">
                <a16:creationId xmlns:a16="http://schemas.microsoft.com/office/drawing/2014/main" id="{90CD4D84-DF16-9A95-E0DA-3E8B0FBCF15B}"/>
              </a:ext>
            </a:extLst>
          </p:cNvPr>
          <p:cNvSpPr txBox="1">
            <a:spLocks/>
          </p:cNvSpPr>
          <p:nvPr/>
        </p:nvSpPr>
        <p:spPr>
          <a:xfrm>
            <a:off x="1314016" y="75700"/>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u="sng" err="1">
                <a:solidFill>
                  <a:schemeClr val="dk1"/>
                </a:solidFill>
                <a:latin typeface="Aldrich"/>
                <a:sym typeface="Aldrich"/>
              </a:rPr>
              <a:t>Subpremise</a:t>
            </a:r>
            <a:r>
              <a:rPr lang="es-419" sz="1600" u="sng">
                <a:solidFill>
                  <a:schemeClr val="dk1"/>
                </a:solidFill>
                <a:latin typeface="Aldrich"/>
                <a:sym typeface="Aldrich"/>
              </a:rPr>
              <a:t>:</a:t>
            </a:r>
            <a:r>
              <a:rPr lang="es-419" sz="1600">
                <a:solidFill>
                  <a:schemeClr val="dk1"/>
                </a:solidFill>
                <a:latin typeface="Aldrich"/>
                <a:sym typeface="Aldrich"/>
              </a:rPr>
              <a:t> </a:t>
            </a:r>
            <a:r>
              <a:rPr lang="es-419" sz="1600" err="1">
                <a:solidFill>
                  <a:schemeClr val="dk1"/>
                </a:solidFill>
                <a:latin typeface="Aldrich"/>
                <a:sym typeface="Aldrich"/>
              </a:rPr>
              <a:t>Misaligned</a:t>
            </a:r>
            <a:r>
              <a:rPr lang="es-419" sz="1600">
                <a:solidFill>
                  <a:schemeClr val="dk1"/>
                </a:solidFill>
                <a:latin typeface="Aldrich"/>
                <a:sym typeface="Aldrich"/>
              </a:rPr>
              <a:t> AI </a:t>
            </a:r>
            <a:r>
              <a:rPr lang="es-419" sz="1600" err="1">
                <a:solidFill>
                  <a:schemeClr val="dk1"/>
                </a:solidFill>
                <a:latin typeface="Aldrich"/>
                <a:sym typeface="Aldrich"/>
              </a:rPr>
              <a:t>could</a:t>
            </a:r>
            <a:r>
              <a:rPr lang="es-419" sz="1600">
                <a:solidFill>
                  <a:schemeClr val="dk1"/>
                </a:solidFill>
                <a:latin typeface="Aldrich"/>
                <a:sym typeface="Aldrich"/>
              </a:rPr>
              <a:t> </a:t>
            </a:r>
            <a:r>
              <a:rPr lang="es-419" sz="1600" err="1">
                <a:solidFill>
                  <a:schemeClr val="dk1"/>
                </a:solidFill>
                <a:latin typeface="Aldrich"/>
                <a:sym typeface="Aldrich"/>
              </a:rPr>
              <a:t>empower</a:t>
            </a:r>
            <a:r>
              <a:rPr lang="es-419" sz="1600">
                <a:solidFill>
                  <a:schemeClr val="dk1"/>
                </a:solidFill>
                <a:latin typeface="Aldrich"/>
                <a:sym typeface="Aldrich"/>
              </a:rPr>
              <a:t> </a:t>
            </a:r>
            <a:r>
              <a:rPr lang="es-419" sz="1600" err="1">
                <a:solidFill>
                  <a:schemeClr val="dk1"/>
                </a:solidFill>
                <a:latin typeface="Aldrich"/>
                <a:sym typeface="Aldrich"/>
              </a:rPr>
              <a:t>totalitariam</a:t>
            </a:r>
            <a:r>
              <a:rPr lang="es-419" sz="1600">
                <a:solidFill>
                  <a:schemeClr val="dk1"/>
                </a:solidFill>
                <a:latin typeface="Aldrich"/>
                <a:sym typeface="Aldrich"/>
              </a:rPr>
              <a:t> </a:t>
            </a:r>
            <a:r>
              <a:rPr lang="es-419" sz="1600" err="1">
                <a:solidFill>
                  <a:schemeClr val="dk1"/>
                </a:solidFill>
                <a:latin typeface="Aldrich"/>
                <a:sym typeface="Aldrich"/>
              </a:rPr>
              <a:t>regimes</a:t>
            </a:r>
            <a:r>
              <a:rPr lang="es-419" sz="1600">
                <a:solidFill>
                  <a:schemeClr val="dk1"/>
                </a:solidFill>
                <a:latin typeface="Aldrich"/>
                <a:sym typeface="Aldrich"/>
              </a:rPr>
              <a:t> and </a:t>
            </a:r>
            <a:r>
              <a:rPr lang="es-419" sz="1600" err="1">
                <a:solidFill>
                  <a:schemeClr val="dk1"/>
                </a:solidFill>
                <a:latin typeface="Aldrich"/>
                <a:sym typeface="Aldrich"/>
              </a:rPr>
              <a:t>escalate</a:t>
            </a:r>
            <a:r>
              <a:rPr lang="es-419" sz="1600">
                <a:solidFill>
                  <a:schemeClr val="dk1"/>
                </a:solidFill>
                <a:latin typeface="Aldrich"/>
                <a:sym typeface="Aldrich"/>
              </a:rPr>
              <a:t> </a:t>
            </a:r>
            <a:r>
              <a:rPr lang="es-419" sz="1600" err="1">
                <a:solidFill>
                  <a:schemeClr val="dk1"/>
                </a:solidFill>
                <a:latin typeface="Aldrich"/>
                <a:sym typeface="Aldrich"/>
              </a:rPr>
              <a:t>conflicts</a:t>
            </a:r>
            <a:r>
              <a:rPr lang="es-419" sz="1600">
                <a:solidFill>
                  <a:schemeClr val="dk1"/>
                </a:solidFill>
                <a:latin typeface="Aldrich"/>
                <a:sym typeface="Aldrich"/>
              </a:rPr>
              <a:t> </a:t>
            </a:r>
            <a:r>
              <a:rPr lang="es-419" sz="1600" err="1">
                <a:solidFill>
                  <a:schemeClr val="dk1"/>
                </a:solidFill>
                <a:latin typeface="Aldrich"/>
                <a:sym typeface="Aldrich"/>
              </a:rPr>
              <a:t>through</a:t>
            </a:r>
            <a:r>
              <a:rPr lang="es-419" sz="1600">
                <a:solidFill>
                  <a:schemeClr val="dk1"/>
                </a:solidFill>
                <a:latin typeface="Aldrich"/>
                <a:sym typeface="Aldrich"/>
              </a:rPr>
              <a:t> </a:t>
            </a:r>
            <a:r>
              <a:rPr lang="es-419" sz="1600" err="1">
                <a:solidFill>
                  <a:schemeClr val="dk1"/>
                </a:solidFill>
                <a:latin typeface="Aldrich"/>
                <a:sym typeface="Aldrich"/>
              </a:rPr>
              <a:t>autonomous</a:t>
            </a:r>
            <a:r>
              <a:rPr lang="es-419" sz="1600">
                <a:solidFill>
                  <a:schemeClr val="dk1"/>
                </a:solidFill>
                <a:latin typeface="Aldrich"/>
                <a:sym typeface="Aldrich"/>
              </a:rPr>
              <a:t> </a:t>
            </a:r>
            <a:r>
              <a:rPr lang="es-419" sz="1600" err="1">
                <a:solidFill>
                  <a:schemeClr val="dk1"/>
                </a:solidFill>
                <a:latin typeface="Aldrich"/>
                <a:sym typeface="Aldrich"/>
              </a:rPr>
              <a:t>weapons</a:t>
            </a:r>
            <a:r>
              <a:rPr lang="es-419" sz="1600" u="sng">
                <a:solidFill>
                  <a:schemeClr val="dk1"/>
                </a:solidFill>
                <a:latin typeface="Aldrich"/>
                <a:sym typeface="Aldrich"/>
              </a:rPr>
              <a:t> </a:t>
            </a:r>
            <a:endParaRPr lang="es-419" sz="1600">
              <a:solidFill>
                <a:schemeClr val="dk1"/>
              </a:solidFill>
              <a:latin typeface="Aldrich"/>
              <a:sym typeface="Aldrich"/>
            </a:endParaRPr>
          </a:p>
        </p:txBody>
      </p:sp>
      <p:pic>
        <p:nvPicPr>
          <p:cNvPr id="7" name="Picture 6" descr="A close up of a text&#10;&#10;Description automatically generated">
            <a:extLst>
              <a:ext uri="{FF2B5EF4-FFF2-40B4-BE49-F238E27FC236}">
                <a16:creationId xmlns:a16="http://schemas.microsoft.com/office/drawing/2014/main" id="{CAC48716-2B1F-9CFE-8519-451A3589C13D}"/>
              </a:ext>
            </a:extLst>
          </p:cNvPr>
          <p:cNvPicPr>
            <a:picLocks noChangeAspect="1"/>
          </p:cNvPicPr>
          <p:nvPr/>
        </p:nvPicPr>
        <p:blipFill>
          <a:blip r:embed="rId3"/>
          <a:srcRect l="2668" t="7275" r="14860" b="1045"/>
          <a:stretch/>
        </p:blipFill>
        <p:spPr>
          <a:xfrm>
            <a:off x="5000140" y="729634"/>
            <a:ext cx="3290890" cy="1177736"/>
          </a:xfrm>
          <a:prstGeom prst="rect">
            <a:avLst/>
          </a:prstGeom>
        </p:spPr>
      </p:pic>
      <p:pic>
        <p:nvPicPr>
          <p:cNvPr id="8" name="Picture 7" descr="A green and yellow text&#10;&#10;Description automatically generated">
            <a:extLst>
              <a:ext uri="{FF2B5EF4-FFF2-40B4-BE49-F238E27FC236}">
                <a16:creationId xmlns:a16="http://schemas.microsoft.com/office/drawing/2014/main" id="{8024B1D7-92F9-0A63-2535-D55481956FBD}"/>
              </a:ext>
            </a:extLst>
          </p:cNvPr>
          <p:cNvPicPr>
            <a:picLocks noChangeAspect="1"/>
          </p:cNvPicPr>
          <p:nvPr/>
        </p:nvPicPr>
        <p:blipFill>
          <a:blip r:embed="rId4"/>
          <a:srcRect l="5901" r="7517" b="6704"/>
          <a:stretch/>
        </p:blipFill>
        <p:spPr>
          <a:xfrm>
            <a:off x="4814762" y="2076504"/>
            <a:ext cx="3661646" cy="2241965"/>
          </a:xfrm>
          <a:prstGeom prst="rect">
            <a:avLst/>
          </a:prstGeom>
        </p:spPr>
      </p:pic>
      <p:sp>
        <p:nvSpPr>
          <p:cNvPr id="9" name="Google Shape;1702;p45">
            <a:extLst>
              <a:ext uri="{FF2B5EF4-FFF2-40B4-BE49-F238E27FC236}">
                <a16:creationId xmlns:a16="http://schemas.microsoft.com/office/drawing/2014/main" id="{9D0A4F8E-B462-88F2-6CF8-E97B0AAA5058}"/>
              </a:ext>
            </a:extLst>
          </p:cNvPr>
          <p:cNvSpPr txBox="1">
            <a:spLocks/>
          </p:cNvSpPr>
          <p:nvPr/>
        </p:nvSpPr>
        <p:spPr>
          <a:xfrm>
            <a:off x="80984" y="925956"/>
            <a:ext cx="3952855"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AI Systems:</a:t>
            </a:r>
          </a:p>
          <a:p>
            <a:pPr marL="152400" indent="0">
              <a:buSzPct val="120000"/>
              <a:buNone/>
            </a:pPr>
            <a:endParaRPr lang="en-US" sz="1800" u="sng">
              <a:solidFill>
                <a:schemeClr val="tx2"/>
              </a:solidFill>
              <a:ea typeface="+mn-lt"/>
              <a:cs typeface="+mn-lt"/>
            </a:endParaRPr>
          </a:p>
          <a:p>
            <a:pPr marL="438150" indent="-285750">
              <a:buSzPct val="120000"/>
              <a:buFont typeface="Wingdings" panose="05000000000000000000" pitchFamily="2" charset="2"/>
              <a:buChar char="§"/>
            </a:pPr>
            <a:r>
              <a:rPr lang="en-US" sz="1500">
                <a:solidFill>
                  <a:schemeClr val="tx2"/>
                </a:solidFill>
                <a:ea typeface="+mn-lt"/>
                <a:cs typeface="+mn-lt"/>
              </a:rPr>
              <a:t>Empowers totalitarian regimes with advanced surveillance and control</a:t>
            </a:r>
          </a:p>
          <a:p>
            <a:pPr marL="438150" indent="-285750">
              <a:buSzPct val="120000"/>
              <a:buFont typeface="Wingdings" panose="05000000000000000000" pitchFamily="2" charset="2"/>
              <a:buChar char="§"/>
            </a:pPr>
            <a:r>
              <a:rPr lang="en-US" sz="1500">
                <a:solidFill>
                  <a:schemeClr val="tx2"/>
                </a:solidFill>
                <a:ea typeface="+mn-lt"/>
                <a:cs typeface="+mn-lt"/>
              </a:rPr>
              <a:t>AI powered autonomous weapons could escalate conflicts or act unpredictably and create accountability issues, as they would make life-or-death decision without human oversight</a:t>
            </a:r>
          </a:p>
          <a:p>
            <a:pPr marL="438150" indent="-285750">
              <a:buSzPct val="120000"/>
              <a:buFont typeface="Wingdings" panose="05000000000000000000" pitchFamily="2" charset="2"/>
              <a:buChar char="§"/>
            </a:pPr>
            <a:r>
              <a:rPr lang="en-US" sz="1500">
                <a:solidFill>
                  <a:schemeClr val="tx2"/>
                </a:solidFill>
                <a:ea typeface="+mn-lt"/>
                <a:cs typeface="+mn-lt"/>
              </a:rPr>
              <a:t>Loss of human control over critical technologies = Widespread catastrophic consequences</a:t>
            </a:r>
          </a:p>
        </p:txBody>
      </p:sp>
    </p:spTree>
    <p:extLst>
      <p:ext uri="{BB962C8B-B14F-4D97-AF65-F5344CB8AC3E}">
        <p14:creationId xmlns:p14="http://schemas.microsoft.com/office/powerpoint/2010/main" val="369169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5C14FE09-4217-CF93-3814-EB288E7D3F64}"/>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B526E892-7E1A-33C4-65CF-0B0F86287BD0}"/>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pPr lvl="0"/>
            <a:r>
              <a:rPr lang="en-US" sz="1100"/>
              <a:t>Sears, Nathan Alexander. "The Precipice: Existential Risk and the Future of Humanity." Governance, July 2021. Academic Search Complete.​</a:t>
            </a:r>
            <a:endParaRPr sz="1100"/>
          </a:p>
        </p:txBody>
      </p:sp>
      <p:sp>
        <p:nvSpPr>
          <p:cNvPr id="6" name="Google Shape;1534;p33">
            <a:extLst>
              <a:ext uri="{FF2B5EF4-FFF2-40B4-BE49-F238E27FC236}">
                <a16:creationId xmlns:a16="http://schemas.microsoft.com/office/drawing/2014/main" id="{6A4755CE-4213-8CE2-C263-7649C66BF89B}"/>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a:t>
            </a:r>
          </a:p>
        </p:txBody>
      </p:sp>
      <p:sp>
        <p:nvSpPr>
          <p:cNvPr id="2" name="Google Shape;1534;p33">
            <a:extLst>
              <a:ext uri="{FF2B5EF4-FFF2-40B4-BE49-F238E27FC236}">
                <a16:creationId xmlns:a16="http://schemas.microsoft.com/office/drawing/2014/main" id="{4BDDD792-D3EF-6BB4-AA43-CA5FDE96F7DA}"/>
              </a:ext>
            </a:extLst>
          </p:cNvPr>
          <p:cNvSpPr txBox="1">
            <a:spLocks/>
          </p:cNvSpPr>
          <p:nvPr/>
        </p:nvSpPr>
        <p:spPr>
          <a:xfrm>
            <a:off x="-2871" y="-182450"/>
            <a:ext cx="1455433"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02.2</a:t>
            </a:r>
          </a:p>
        </p:txBody>
      </p:sp>
      <p:sp>
        <p:nvSpPr>
          <p:cNvPr id="3" name="Google Shape;1508;p31">
            <a:extLst>
              <a:ext uri="{FF2B5EF4-FFF2-40B4-BE49-F238E27FC236}">
                <a16:creationId xmlns:a16="http://schemas.microsoft.com/office/drawing/2014/main" id="{9013537B-C185-28FF-BE97-6503217E49AF}"/>
              </a:ext>
            </a:extLst>
          </p:cNvPr>
          <p:cNvSpPr txBox="1">
            <a:spLocks/>
          </p:cNvSpPr>
          <p:nvPr/>
        </p:nvSpPr>
        <p:spPr>
          <a:xfrm>
            <a:off x="1314016" y="75700"/>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u="sng" err="1">
                <a:solidFill>
                  <a:schemeClr val="dk1"/>
                </a:solidFill>
                <a:latin typeface="Aldrich"/>
                <a:sym typeface="Aldrich"/>
              </a:rPr>
              <a:t>Subpremise</a:t>
            </a:r>
            <a:r>
              <a:rPr lang="es-419" sz="1600" u="sng">
                <a:solidFill>
                  <a:schemeClr val="dk1"/>
                </a:solidFill>
                <a:latin typeface="Aldrich"/>
                <a:sym typeface="Aldrich"/>
              </a:rPr>
              <a:t>:</a:t>
            </a:r>
            <a:r>
              <a:rPr lang="es-419" sz="1600">
                <a:solidFill>
                  <a:schemeClr val="dk1"/>
                </a:solidFill>
                <a:latin typeface="Aldrich"/>
                <a:sym typeface="Aldrich"/>
              </a:rPr>
              <a:t> </a:t>
            </a:r>
            <a:r>
              <a:rPr lang="es-419" sz="1600" err="1">
                <a:solidFill>
                  <a:schemeClr val="dk1"/>
                </a:solidFill>
                <a:latin typeface="Aldrich"/>
                <a:sym typeface="Aldrich"/>
              </a:rPr>
              <a:t>Misaligned</a:t>
            </a:r>
            <a:r>
              <a:rPr lang="es-419" sz="1600">
                <a:solidFill>
                  <a:schemeClr val="dk1"/>
                </a:solidFill>
                <a:latin typeface="Aldrich"/>
                <a:sym typeface="Aldrich"/>
              </a:rPr>
              <a:t> AI </a:t>
            </a:r>
            <a:r>
              <a:rPr lang="es-419" sz="1600" err="1">
                <a:solidFill>
                  <a:schemeClr val="dk1"/>
                </a:solidFill>
                <a:latin typeface="Aldrich"/>
                <a:sym typeface="Aldrich"/>
              </a:rPr>
              <a:t>could</a:t>
            </a:r>
            <a:r>
              <a:rPr lang="es-419" sz="1600">
                <a:solidFill>
                  <a:schemeClr val="dk1"/>
                </a:solidFill>
                <a:latin typeface="Aldrich"/>
                <a:sym typeface="Aldrich"/>
              </a:rPr>
              <a:t> </a:t>
            </a:r>
            <a:r>
              <a:rPr lang="es-419" sz="1600" err="1">
                <a:solidFill>
                  <a:schemeClr val="dk1"/>
                </a:solidFill>
                <a:latin typeface="Aldrich"/>
                <a:sym typeface="Aldrich"/>
              </a:rPr>
              <a:t>empower</a:t>
            </a:r>
            <a:r>
              <a:rPr lang="es-419" sz="1600">
                <a:solidFill>
                  <a:schemeClr val="dk1"/>
                </a:solidFill>
                <a:latin typeface="Aldrich"/>
                <a:sym typeface="Aldrich"/>
              </a:rPr>
              <a:t> </a:t>
            </a:r>
            <a:r>
              <a:rPr lang="es-419" sz="1600" err="1">
                <a:solidFill>
                  <a:schemeClr val="dk1"/>
                </a:solidFill>
                <a:latin typeface="Aldrich"/>
                <a:sym typeface="Aldrich"/>
              </a:rPr>
              <a:t>totalitariam</a:t>
            </a:r>
            <a:r>
              <a:rPr lang="es-419" sz="1600">
                <a:solidFill>
                  <a:schemeClr val="dk1"/>
                </a:solidFill>
                <a:latin typeface="Aldrich"/>
                <a:sym typeface="Aldrich"/>
              </a:rPr>
              <a:t> </a:t>
            </a:r>
            <a:r>
              <a:rPr lang="es-419" sz="1600" err="1">
                <a:solidFill>
                  <a:schemeClr val="dk1"/>
                </a:solidFill>
                <a:latin typeface="Aldrich"/>
                <a:sym typeface="Aldrich"/>
              </a:rPr>
              <a:t>regimes</a:t>
            </a:r>
            <a:r>
              <a:rPr lang="es-419" sz="1600">
                <a:solidFill>
                  <a:schemeClr val="dk1"/>
                </a:solidFill>
                <a:latin typeface="Aldrich"/>
                <a:sym typeface="Aldrich"/>
              </a:rPr>
              <a:t> and </a:t>
            </a:r>
            <a:r>
              <a:rPr lang="es-419" sz="1600" err="1">
                <a:solidFill>
                  <a:schemeClr val="dk1"/>
                </a:solidFill>
                <a:latin typeface="Aldrich"/>
                <a:sym typeface="Aldrich"/>
              </a:rPr>
              <a:t>escalate</a:t>
            </a:r>
            <a:r>
              <a:rPr lang="es-419" sz="1600">
                <a:solidFill>
                  <a:schemeClr val="dk1"/>
                </a:solidFill>
                <a:latin typeface="Aldrich"/>
                <a:sym typeface="Aldrich"/>
              </a:rPr>
              <a:t> </a:t>
            </a:r>
            <a:r>
              <a:rPr lang="es-419" sz="1600" err="1">
                <a:solidFill>
                  <a:schemeClr val="dk1"/>
                </a:solidFill>
                <a:latin typeface="Aldrich"/>
                <a:sym typeface="Aldrich"/>
              </a:rPr>
              <a:t>conflicts</a:t>
            </a:r>
            <a:r>
              <a:rPr lang="es-419" sz="1600">
                <a:solidFill>
                  <a:schemeClr val="dk1"/>
                </a:solidFill>
                <a:latin typeface="Aldrich"/>
                <a:sym typeface="Aldrich"/>
              </a:rPr>
              <a:t> </a:t>
            </a:r>
            <a:r>
              <a:rPr lang="es-419" sz="1600" err="1">
                <a:solidFill>
                  <a:schemeClr val="dk1"/>
                </a:solidFill>
                <a:latin typeface="Aldrich"/>
                <a:sym typeface="Aldrich"/>
              </a:rPr>
              <a:t>through</a:t>
            </a:r>
            <a:r>
              <a:rPr lang="es-419" sz="1600">
                <a:solidFill>
                  <a:schemeClr val="dk1"/>
                </a:solidFill>
                <a:latin typeface="Aldrich"/>
                <a:sym typeface="Aldrich"/>
              </a:rPr>
              <a:t> </a:t>
            </a:r>
            <a:r>
              <a:rPr lang="es-419" sz="1600" err="1">
                <a:solidFill>
                  <a:schemeClr val="dk1"/>
                </a:solidFill>
                <a:latin typeface="Aldrich"/>
                <a:sym typeface="Aldrich"/>
              </a:rPr>
              <a:t>autonomous</a:t>
            </a:r>
            <a:r>
              <a:rPr lang="es-419" sz="1600">
                <a:solidFill>
                  <a:schemeClr val="dk1"/>
                </a:solidFill>
                <a:latin typeface="Aldrich"/>
                <a:sym typeface="Aldrich"/>
              </a:rPr>
              <a:t> </a:t>
            </a:r>
            <a:r>
              <a:rPr lang="es-419" sz="1600" err="1">
                <a:solidFill>
                  <a:schemeClr val="dk1"/>
                </a:solidFill>
                <a:latin typeface="Aldrich"/>
                <a:sym typeface="Aldrich"/>
              </a:rPr>
              <a:t>weapons</a:t>
            </a:r>
            <a:r>
              <a:rPr lang="es-419" sz="1600" u="sng">
                <a:solidFill>
                  <a:schemeClr val="dk1"/>
                </a:solidFill>
                <a:latin typeface="Aldrich"/>
                <a:sym typeface="Aldrich"/>
              </a:rPr>
              <a:t> </a:t>
            </a:r>
            <a:endParaRPr lang="es-419" sz="1600">
              <a:solidFill>
                <a:schemeClr val="dk1"/>
              </a:solidFill>
              <a:latin typeface="Aldrich"/>
              <a:sym typeface="Aldrich"/>
            </a:endParaRPr>
          </a:p>
        </p:txBody>
      </p:sp>
      <p:pic>
        <p:nvPicPr>
          <p:cNvPr id="4" name="Picture 3" descr="A yellow text with black text&#10;&#10;Description automatically generated">
            <a:extLst>
              <a:ext uri="{FF2B5EF4-FFF2-40B4-BE49-F238E27FC236}">
                <a16:creationId xmlns:a16="http://schemas.microsoft.com/office/drawing/2014/main" id="{77610EE1-15DF-2E80-20A6-DD3EB296C353}"/>
              </a:ext>
            </a:extLst>
          </p:cNvPr>
          <p:cNvPicPr>
            <a:picLocks noChangeAspect="1"/>
          </p:cNvPicPr>
          <p:nvPr/>
        </p:nvPicPr>
        <p:blipFill>
          <a:blip r:embed="rId3"/>
          <a:stretch>
            <a:fillRect/>
          </a:stretch>
        </p:blipFill>
        <p:spPr>
          <a:xfrm>
            <a:off x="4253893" y="761456"/>
            <a:ext cx="4796008" cy="1518783"/>
          </a:xfrm>
          <a:prstGeom prst="rect">
            <a:avLst/>
          </a:prstGeom>
        </p:spPr>
      </p:pic>
      <p:pic>
        <p:nvPicPr>
          <p:cNvPr id="7" name="Picture 6" descr="A text on a screen&#10;&#10;Description automatically generated">
            <a:extLst>
              <a:ext uri="{FF2B5EF4-FFF2-40B4-BE49-F238E27FC236}">
                <a16:creationId xmlns:a16="http://schemas.microsoft.com/office/drawing/2014/main" id="{07638D25-5CAF-7CD4-1AB5-0582B2DD69E1}"/>
              </a:ext>
            </a:extLst>
          </p:cNvPr>
          <p:cNvPicPr>
            <a:picLocks noChangeAspect="1"/>
          </p:cNvPicPr>
          <p:nvPr/>
        </p:nvPicPr>
        <p:blipFill>
          <a:blip r:embed="rId4"/>
          <a:srcRect l="3234" r="918"/>
          <a:stretch/>
        </p:blipFill>
        <p:spPr>
          <a:xfrm>
            <a:off x="4253893" y="2537488"/>
            <a:ext cx="4796008" cy="1844556"/>
          </a:xfrm>
          <a:prstGeom prst="rect">
            <a:avLst/>
          </a:prstGeom>
        </p:spPr>
      </p:pic>
      <p:sp>
        <p:nvSpPr>
          <p:cNvPr id="8" name="Google Shape;1702;p45">
            <a:extLst>
              <a:ext uri="{FF2B5EF4-FFF2-40B4-BE49-F238E27FC236}">
                <a16:creationId xmlns:a16="http://schemas.microsoft.com/office/drawing/2014/main" id="{5BC155E9-402F-1E34-8560-FA53470ACC23}"/>
              </a:ext>
            </a:extLst>
          </p:cNvPr>
          <p:cNvSpPr txBox="1">
            <a:spLocks/>
          </p:cNvSpPr>
          <p:nvPr/>
        </p:nvSpPr>
        <p:spPr>
          <a:xfrm>
            <a:off x="80984" y="925956"/>
            <a:ext cx="3952855"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AI Systems:</a:t>
            </a:r>
          </a:p>
          <a:p>
            <a:pPr marL="152400" indent="0">
              <a:buSzPct val="120000"/>
              <a:buNone/>
            </a:pPr>
            <a:endParaRPr lang="en-US" sz="1800" u="sng">
              <a:solidFill>
                <a:schemeClr val="tx2"/>
              </a:solidFill>
              <a:ea typeface="+mn-lt"/>
              <a:cs typeface="+mn-lt"/>
            </a:endParaRPr>
          </a:p>
          <a:p>
            <a:pPr marL="438150" indent="-285750">
              <a:buSzPct val="120000"/>
              <a:buFont typeface="Wingdings" panose="05000000000000000000" pitchFamily="2" charset="2"/>
              <a:buChar char="§"/>
            </a:pPr>
            <a:r>
              <a:rPr lang="en-US" sz="1500">
                <a:solidFill>
                  <a:schemeClr val="tx2"/>
                </a:solidFill>
                <a:ea typeface="+mn-lt"/>
                <a:cs typeface="+mn-lt"/>
              </a:rPr>
              <a:t>Empowers totalitarian regimes with advanced surveillance and control</a:t>
            </a:r>
          </a:p>
          <a:p>
            <a:pPr marL="438150" indent="-285750">
              <a:buSzPct val="120000"/>
              <a:buFont typeface="Wingdings" panose="05000000000000000000" pitchFamily="2" charset="2"/>
              <a:buChar char="§"/>
            </a:pPr>
            <a:r>
              <a:rPr lang="en-US" sz="1500">
                <a:solidFill>
                  <a:schemeClr val="tx2"/>
                </a:solidFill>
                <a:ea typeface="+mn-lt"/>
                <a:cs typeface="+mn-lt"/>
              </a:rPr>
              <a:t>AI powered autonomous weapons could escalate conflicts or act unpredictably and create accountability issues, as they would make life-or-death decision without human oversight</a:t>
            </a:r>
          </a:p>
          <a:p>
            <a:pPr marL="438150" indent="-285750">
              <a:buSzPct val="120000"/>
              <a:buFont typeface="Wingdings" panose="05000000000000000000" pitchFamily="2" charset="2"/>
              <a:buChar char="§"/>
            </a:pPr>
            <a:r>
              <a:rPr lang="en-US" sz="1500">
                <a:solidFill>
                  <a:schemeClr val="tx2"/>
                </a:solidFill>
                <a:ea typeface="+mn-lt"/>
                <a:cs typeface="+mn-lt"/>
              </a:rPr>
              <a:t>Loss of human control over critical technologies = Widespread catastrophic consequences</a:t>
            </a:r>
          </a:p>
        </p:txBody>
      </p:sp>
    </p:spTree>
    <p:extLst>
      <p:ext uri="{BB962C8B-B14F-4D97-AF65-F5344CB8AC3E}">
        <p14:creationId xmlns:p14="http://schemas.microsoft.com/office/powerpoint/2010/main" val="135494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2A92E063-9C73-6EED-B687-6DDD8FC6E5F9}"/>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03B5C8AC-D91C-8780-F829-5B1DA30991A3}"/>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2000" dirty="0" err="1"/>
              <a:t>The</a:t>
            </a:r>
            <a:r>
              <a:rPr lang="es-419" sz="2000" dirty="0"/>
              <a:t> </a:t>
            </a:r>
            <a:r>
              <a:rPr lang="es-419" sz="2000" dirty="0" err="1"/>
              <a:t>misalignment</a:t>
            </a:r>
            <a:r>
              <a:rPr lang="es-419" sz="2000" dirty="0"/>
              <a:t> </a:t>
            </a:r>
            <a:r>
              <a:rPr lang="es-419" sz="2000" dirty="0" err="1"/>
              <a:t>of</a:t>
            </a:r>
            <a:r>
              <a:rPr lang="es-419" sz="2000" dirty="0"/>
              <a:t> AI </a:t>
            </a:r>
            <a:r>
              <a:rPr lang="es-419" sz="2000" dirty="0" err="1"/>
              <a:t>with</a:t>
            </a:r>
            <a:r>
              <a:rPr lang="es-419" sz="2000" dirty="0"/>
              <a:t> human </a:t>
            </a:r>
            <a:r>
              <a:rPr lang="es-419" sz="2000" dirty="0" err="1"/>
              <a:t>goals</a:t>
            </a:r>
            <a:r>
              <a:rPr lang="es-419" sz="2000" dirty="0"/>
              <a:t> and </a:t>
            </a:r>
            <a:r>
              <a:rPr lang="es-419" sz="2000" dirty="0" err="1"/>
              <a:t>values</a:t>
            </a:r>
            <a:r>
              <a:rPr lang="es-419" sz="2000" dirty="0"/>
              <a:t> </a:t>
            </a:r>
            <a:r>
              <a:rPr lang="es-419" sz="2000" dirty="0" err="1"/>
              <a:t>inevitably</a:t>
            </a:r>
            <a:r>
              <a:rPr lang="es-419" sz="2000" dirty="0"/>
              <a:t> </a:t>
            </a:r>
            <a:r>
              <a:rPr lang="es-419" sz="2000" dirty="0" err="1"/>
              <a:t>fosters</a:t>
            </a:r>
            <a:r>
              <a:rPr lang="es-419" sz="2000" dirty="0"/>
              <a:t> </a:t>
            </a:r>
            <a:r>
              <a:rPr lang="es-419" sz="2000" dirty="0" err="1"/>
              <a:t>the</a:t>
            </a:r>
            <a:r>
              <a:rPr lang="es-419" sz="2000" dirty="0"/>
              <a:t> </a:t>
            </a:r>
            <a:r>
              <a:rPr lang="es-419" sz="2000" dirty="0" err="1"/>
              <a:t>development</a:t>
            </a:r>
            <a:r>
              <a:rPr lang="es-419" sz="2000" dirty="0"/>
              <a:t> and use </a:t>
            </a:r>
            <a:r>
              <a:rPr lang="es-419" sz="2000" dirty="0" err="1"/>
              <a:t>of</a:t>
            </a:r>
            <a:r>
              <a:rPr lang="es-419" sz="2000" dirty="0"/>
              <a:t> </a:t>
            </a:r>
            <a:r>
              <a:rPr lang="es-419" sz="2000" dirty="0" err="1"/>
              <a:t>technologies</a:t>
            </a:r>
            <a:r>
              <a:rPr lang="es-419" sz="2000" dirty="0"/>
              <a:t> </a:t>
            </a:r>
            <a:r>
              <a:rPr lang="es-419" sz="2000" dirty="0" err="1"/>
              <a:t>capable</a:t>
            </a:r>
            <a:r>
              <a:rPr lang="es-419" sz="2000" dirty="0"/>
              <a:t> </a:t>
            </a:r>
            <a:r>
              <a:rPr lang="es-419" sz="2000" dirty="0" err="1"/>
              <a:t>of</a:t>
            </a:r>
            <a:r>
              <a:rPr lang="es-419" sz="2000" dirty="0"/>
              <a:t> </a:t>
            </a:r>
            <a:r>
              <a:rPr lang="es-419" sz="2000" dirty="0" err="1"/>
              <a:t>causing</a:t>
            </a:r>
            <a:r>
              <a:rPr lang="es-419" sz="2000" dirty="0"/>
              <a:t> </a:t>
            </a:r>
            <a:r>
              <a:rPr lang="es-419" sz="2000" dirty="0" err="1"/>
              <a:t>significant</a:t>
            </a:r>
            <a:r>
              <a:rPr lang="es-419" sz="2000" dirty="0"/>
              <a:t> </a:t>
            </a:r>
            <a:r>
              <a:rPr lang="es-419" sz="2000" dirty="0" err="1"/>
              <a:t>harm</a:t>
            </a:r>
            <a:r>
              <a:rPr lang="es-419" sz="2000" dirty="0"/>
              <a:t> </a:t>
            </a:r>
            <a:r>
              <a:rPr lang="es-419" sz="2000" dirty="0" err="1"/>
              <a:t>to</a:t>
            </a:r>
            <a:r>
              <a:rPr lang="es-419" sz="2000" dirty="0"/>
              <a:t> </a:t>
            </a:r>
            <a:r>
              <a:rPr lang="es-419" sz="2000" dirty="0" err="1"/>
              <a:t>achieve</a:t>
            </a:r>
            <a:r>
              <a:rPr lang="es-419" sz="2000" dirty="0"/>
              <a:t> </a:t>
            </a:r>
            <a:r>
              <a:rPr lang="es-419" sz="2000" dirty="0" err="1"/>
              <a:t>its</a:t>
            </a:r>
            <a:r>
              <a:rPr lang="es-419" sz="2000" dirty="0"/>
              <a:t> </a:t>
            </a:r>
            <a:r>
              <a:rPr lang="es-419" sz="2000" dirty="0" err="1"/>
              <a:t>intended</a:t>
            </a:r>
            <a:r>
              <a:rPr lang="es-419" sz="2000" dirty="0"/>
              <a:t> </a:t>
            </a:r>
            <a:r>
              <a:rPr lang="es-419" sz="2000" dirty="0" err="1"/>
              <a:t>goal</a:t>
            </a:r>
            <a:r>
              <a:rPr lang="es-419" sz="2000" dirty="0"/>
              <a:t>.</a:t>
            </a:r>
            <a:endParaRPr sz="2000" dirty="0"/>
          </a:p>
        </p:txBody>
      </p:sp>
      <p:sp>
        <p:nvSpPr>
          <p:cNvPr id="1534" name="Google Shape;1534;p33">
            <a:extLst>
              <a:ext uri="{FF2B5EF4-FFF2-40B4-BE49-F238E27FC236}">
                <a16:creationId xmlns:a16="http://schemas.microsoft.com/office/drawing/2014/main" id="{3FE84A28-FF14-83CA-2466-DF07E3272434}"/>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02</a:t>
            </a:r>
            <a:endParaRPr/>
          </a:p>
        </p:txBody>
      </p:sp>
      <p:grpSp>
        <p:nvGrpSpPr>
          <p:cNvPr id="1536" name="Google Shape;1536;p33">
            <a:extLst>
              <a:ext uri="{FF2B5EF4-FFF2-40B4-BE49-F238E27FC236}">
                <a16:creationId xmlns:a16="http://schemas.microsoft.com/office/drawing/2014/main" id="{6E8B7687-62EA-E52D-FC2C-8B5DF88B39EA}"/>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6F10BE5F-1B73-4E24-1D8C-C9C2858A40AB}"/>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B522F69A-88B3-F35D-A3CB-E7666B7FF596}"/>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8E7BEB71-6271-0127-71AC-AE8795F5E708}"/>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7EB450CC-100E-A084-F179-50754B447F85}"/>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8E0AC36A-7529-1782-3A04-021AD94F589C}"/>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F270057E-711E-8FAB-30DE-C20B09AA19FF}"/>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DCDA2BBD-E16C-33FC-05B1-61C5DF4AC290}"/>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F242EF28-00AB-45D1-D8D6-602970E8876D}"/>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5A6D2EAF-28BC-6052-E96E-F67BF425DA04}"/>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C97FF243-92B2-8A26-58AB-2B7ED034AB9C}"/>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2FE30134-8E04-3CAF-F9DC-8C5C266D17BF}"/>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F504E1D3-9F7D-5028-50B8-A3FD568B5EC6}"/>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0D7C1353-54E0-C01C-5442-905B7F506CB9}"/>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DB95D730-AF70-36BD-0AB9-D75738BD25D2}"/>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3CB828FC-1EFE-ECE3-3CB4-CFCEF4AB0E79}"/>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598BBE8D-CB7C-18A5-D0B3-7C2FED3640CD}"/>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C4C0EAC2-7D6A-9C14-65A7-CE0ED50A75DB}"/>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8E754F83-2593-17BE-23DE-B17864BA061F}"/>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B7B26740-D668-FB3E-6D0D-507054B59627}"/>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A708E083-7176-2794-0A8A-00C74493E025}"/>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05C088B7-B589-B023-BC58-8C9BC0D6CBB8}"/>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923A3DF8-7398-08F6-2A41-E1AB800C0429}"/>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2AEB5205-4093-3173-306B-C37E16BF003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6235DA08-74E3-3E40-918B-A10F1509BF69}"/>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6EB88C48-07AB-EA91-3534-696186BFDF2D}"/>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37BA35A2-8BD9-7500-CA86-10FCBDE1DAEB}"/>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834490E0-743E-1D6F-2040-A8CF93F89826}"/>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Harmful</a:t>
            </a:r>
            <a:r>
              <a:rPr lang="es-419" sz="1800" b="1" u="sng">
                <a:solidFill>
                  <a:schemeClr val="dk1"/>
                </a:solidFill>
                <a:latin typeface="Aldrich"/>
                <a:sym typeface="Aldrich"/>
              </a:rPr>
              <a:t> Technologies</a:t>
            </a:r>
          </a:p>
          <a:p>
            <a:pPr algn="ctr"/>
            <a:endParaRPr lang="es-419" sz="1800" b="1" u="sng">
              <a:solidFill>
                <a:schemeClr val="dk1"/>
              </a:solidFill>
              <a:latin typeface="Aldrich"/>
              <a:sym typeface="Aldrich"/>
            </a:endParaRPr>
          </a:p>
        </p:txBody>
      </p:sp>
      <p:sp>
        <p:nvSpPr>
          <p:cNvPr id="5" name="Google Shape;1508;p31">
            <a:extLst>
              <a:ext uri="{FF2B5EF4-FFF2-40B4-BE49-F238E27FC236}">
                <a16:creationId xmlns:a16="http://schemas.microsoft.com/office/drawing/2014/main" id="{094FDDA0-9F80-056F-8525-FC063E176F51}"/>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6" name="Google Shape;1508;p31">
            <a:extLst>
              <a:ext uri="{FF2B5EF4-FFF2-40B4-BE49-F238E27FC236}">
                <a16:creationId xmlns:a16="http://schemas.microsoft.com/office/drawing/2014/main" id="{69BA4F19-1BFB-5365-6D33-6E25BDB1592E}"/>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6A08A41E-8BB7-6F00-407F-FA1CC90E945E}"/>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F9D630B4-FB51-4DB0-F13A-858A53A58A8F}"/>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CE982570-B660-64AD-EA97-DC508D0767F0}"/>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FE447D65-D23B-107E-01D2-B5F952C67D53}"/>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34350A3C-17E1-5822-F3FC-A0F629836B05}"/>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605EF828-EB04-F995-E371-D1585576D840}"/>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6FB825B5-9292-C551-A35D-E3AA16547726}"/>
              </a:ext>
            </a:extLst>
          </p:cNvPr>
          <p:cNvCxnSpPr/>
          <p:nvPr/>
        </p:nvCxnSpPr>
        <p:spPr>
          <a:xfrm>
            <a:off x="4668010" y="810376"/>
            <a:ext cx="914400" cy="972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77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B9ACB022-DE0D-5A9E-80CF-766C9FBB0BC3}"/>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EB72A1D-2604-D80D-256A-4155DD062883}"/>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000"/>
              <a:t>The extended use of destructive technologies enabled by AI combined with the misaligned priorities as to how to go about achieve it’s intended goal will lead to the AI being power-seeking and forward with reckless intentions.</a:t>
            </a:r>
            <a:endParaRPr sz="2000"/>
          </a:p>
        </p:txBody>
      </p:sp>
      <p:sp>
        <p:nvSpPr>
          <p:cNvPr id="1534" name="Google Shape;1534;p33">
            <a:extLst>
              <a:ext uri="{FF2B5EF4-FFF2-40B4-BE49-F238E27FC236}">
                <a16:creationId xmlns:a16="http://schemas.microsoft.com/office/drawing/2014/main" id="{F9F9CAC6-BD76-912D-1DE3-5DDB5E5B4440}"/>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03</a:t>
            </a:r>
            <a:endParaRPr/>
          </a:p>
        </p:txBody>
      </p:sp>
      <p:grpSp>
        <p:nvGrpSpPr>
          <p:cNvPr id="1536" name="Google Shape;1536;p33">
            <a:extLst>
              <a:ext uri="{FF2B5EF4-FFF2-40B4-BE49-F238E27FC236}">
                <a16:creationId xmlns:a16="http://schemas.microsoft.com/office/drawing/2014/main" id="{6D7DF350-5153-5A59-4B51-035EACB2814A}"/>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BA2AC243-BB0A-03DC-8FB7-1B36B9ADDE3F}"/>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84C494E4-EBC6-C7AA-1EDF-73380EA15BEA}"/>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B72091B6-17E4-C77C-5CD1-49F6B025DA3A}"/>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DFB45D7D-38EF-8C27-02FF-DE053F42D99E}"/>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78858D71-D7E3-AA73-D966-F15FB341E0BE}"/>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FECC1697-4D73-1A43-A54A-F9B5739E53E4}"/>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6993E1B7-03D3-E8A6-1312-692D33BC2FC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0D3B2A70-9668-41BD-422D-DF5F03B2EFF2}"/>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617B8C04-C721-72DA-2EBE-660CA28DBB5A}"/>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B4DB2A35-2971-DD7D-002C-AEFAED3E5B6A}"/>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24492CDD-CE1D-932B-6ED7-DD7714D73882}"/>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7DA9B6C9-9421-7CB3-0080-48FD50C9E412}"/>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4200C2FA-E29A-2CF6-63B8-9913D119979C}"/>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6862E104-F08C-E998-8216-24D20CF580D4}"/>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6B839F5E-F4CE-9336-7CA7-12409B589235}"/>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D7F1DCD1-E009-A918-769E-1CEA01C01CD7}"/>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9C7407F5-8798-7C6A-663A-D4F3FA1D18D2}"/>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9F0BBB07-68D9-DB8A-F080-701419860883}"/>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F98211B9-96CD-1243-C7A4-9B03B819656F}"/>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6D6517E5-8E21-E0E1-E4E4-51A8DE2C8976}"/>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0D9CD227-6919-F4B2-0A1D-343343520C2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719957FC-544D-4382-3579-1C0733A38B2E}"/>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011CA413-E895-7E7B-C036-54B18E232549}"/>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4E70A445-787C-B7D8-BF5B-D5E548A88F1F}"/>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66B2C32B-C02F-4459-E6F0-CBC515768B57}"/>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084EF482-0C33-1078-F140-6C583EEAC40A}"/>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A01F7DB5-2EC1-0B74-F543-A6EEEF0BCFD0}"/>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5" name="Google Shape;1508;p31">
            <a:extLst>
              <a:ext uri="{FF2B5EF4-FFF2-40B4-BE49-F238E27FC236}">
                <a16:creationId xmlns:a16="http://schemas.microsoft.com/office/drawing/2014/main" id="{7D04F55D-86A8-A7E5-5FF5-8B32C61EF24E}"/>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Seeking</a:t>
            </a:r>
            <a:r>
              <a:rPr lang="es-419" sz="1800" b="1" u="sng">
                <a:solidFill>
                  <a:schemeClr val="dk1"/>
                </a:solidFill>
                <a:latin typeface="Aldrich"/>
                <a:sym typeface="Aldrich"/>
              </a:rPr>
              <a:t> </a:t>
            </a:r>
            <a:r>
              <a:rPr lang="es-419" sz="1800" b="1" u="sng" err="1">
                <a:solidFill>
                  <a:schemeClr val="dk1"/>
                </a:solidFill>
                <a:latin typeface="Aldrich"/>
                <a:sym typeface="Aldrich"/>
              </a:rPr>
              <a:t>Power</a:t>
            </a:r>
            <a:endParaRPr lang="es-419" sz="1800" b="1" u="sng">
              <a:solidFill>
                <a:schemeClr val="dk1"/>
              </a:solidFill>
              <a:latin typeface="Aldrich"/>
              <a:sym typeface="Aldrich"/>
            </a:endParaRPr>
          </a:p>
        </p:txBody>
      </p:sp>
      <p:sp>
        <p:nvSpPr>
          <p:cNvPr id="6" name="Google Shape;1508;p31">
            <a:extLst>
              <a:ext uri="{FF2B5EF4-FFF2-40B4-BE49-F238E27FC236}">
                <a16:creationId xmlns:a16="http://schemas.microsoft.com/office/drawing/2014/main" id="{D59C599B-9832-2CBA-6DCE-9283C27DF2BC}"/>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B3A24399-EC79-50E7-32BE-E20734E7A4D1}"/>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9FB91306-D0B5-DC6D-8754-1428002FA4BA}"/>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7B5354B5-AD50-9299-C279-3E7103324F86}"/>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28889DFE-91DB-F1DD-A76C-565DB705F65D}"/>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9644B74E-5016-E25D-76F7-45D2794E53F6}"/>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9C3D9818-ECDD-FCBE-C903-BD386B8F3EE0}"/>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C8DAF0CA-DB31-8222-4EA2-C2139B192D82}"/>
              </a:ext>
            </a:extLst>
          </p:cNvPr>
          <p:cNvCxnSpPr/>
          <p:nvPr/>
        </p:nvCxnSpPr>
        <p:spPr>
          <a:xfrm>
            <a:off x="4668010" y="810376"/>
            <a:ext cx="914400" cy="1944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4B0E3F41-561B-1D82-22EA-AB2F5E8D790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F0410507-FEC1-0994-BD62-F0A28A675716}"/>
              </a:ext>
            </a:extLst>
          </p:cNvPr>
          <p:cNvSpPr txBox="1">
            <a:spLocks noGrp="1"/>
          </p:cNvSpPr>
          <p:nvPr>
            <p:ph type="title"/>
          </p:nvPr>
        </p:nvSpPr>
        <p:spPr>
          <a:xfrm>
            <a:off x="3995738" y="3236661"/>
            <a:ext cx="4844693"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Bostrom, N. The Superintelligent Will: Motivation and Instrumental Rationality in Advanced Artificial Agents. Minds &amp; Machines 22, 71–85 (2012). https://doi.org/10.1007/s11023-012-9281-3;</a:t>
            </a:r>
            <a:endParaRPr sz="1100"/>
          </a:p>
        </p:txBody>
      </p:sp>
      <p:sp>
        <p:nvSpPr>
          <p:cNvPr id="6" name="Google Shape;1534;p33">
            <a:extLst>
              <a:ext uri="{FF2B5EF4-FFF2-40B4-BE49-F238E27FC236}">
                <a16:creationId xmlns:a16="http://schemas.microsoft.com/office/drawing/2014/main" id="{FE593E70-3B5D-6153-BE1E-4D651A3730F1}"/>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03</a:t>
            </a:r>
          </a:p>
        </p:txBody>
      </p:sp>
      <p:sp>
        <p:nvSpPr>
          <p:cNvPr id="7" name="Google Shape;1534;p33">
            <a:extLst>
              <a:ext uri="{FF2B5EF4-FFF2-40B4-BE49-F238E27FC236}">
                <a16:creationId xmlns:a16="http://schemas.microsoft.com/office/drawing/2014/main" id="{A85D5C3C-1AB1-A8D8-BAB4-B30CFD1CCB15}"/>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8" name="Google Shape;1508;p31">
            <a:extLst>
              <a:ext uri="{FF2B5EF4-FFF2-40B4-BE49-F238E27FC236}">
                <a16:creationId xmlns:a16="http://schemas.microsoft.com/office/drawing/2014/main" id="{F106D008-38B7-AD16-DE9F-1AB65DEC5338}"/>
              </a:ext>
            </a:extLst>
          </p:cNvPr>
          <p:cNvSpPr txBox="1">
            <a:spLocks/>
          </p:cNvSpPr>
          <p:nvPr/>
        </p:nvSpPr>
        <p:spPr>
          <a:xfrm>
            <a:off x="1314016" y="196682"/>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1800">
              <a:solidFill>
                <a:schemeClr val="dk1"/>
              </a:solidFill>
              <a:latin typeface="Aldrich"/>
              <a:sym typeface="Aldrich"/>
            </a:endParaRPr>
          </a:p>
        </p:txBody>
      </p:sp>
      <p:pic>
        <p:nvPicPr>
          <p:cNvPr id="4" name="Picture 3">
            <a:extLst>
              <a:ext uri="{FF2B5EF4-FFF2-40B4-BE49-F238E27FC236}">
                <a16:creationId xmlns:a16="http://schemas.microsoft.com/office/drawing/2014/main" id="{7C8A0B84-DCC3-33EB-A3F5-3F3D9241CE51}"/>
              </a:ext>
            </a:extLst>
          </p:cNvPr>
          <p:cNvPicPr>
            <a:picLocks noChangeAspect="1"/>
          </p:cNvPicPr>
          <p:nvPr/>
        </p:nvPicPr>
        <p:blipFill>
          <a:blip r:embed="rId3"/>
          <a:stretch>
            <a:fillRect/>
          </a:stretch>
        </p:blipFill>
        <p:spPr>
          <a:xfrm>
            <a:off x="3804125" y="1790294"/>
            <a:ext cx="5160342" cy="1134620"/>
          </a:xfrm>
          <a:prstGeom prst="rect">
            <a:avLst/>
          </a:prstGeom>
        </p:spPr>
      </p:pic>
      <p:pic>
        <p:nvPicPr>
          <p:cNvPr id="10" name="Picture 9">
            <a:extLst>
              <a:ext uri="{FF2B5EF4-FFF2-40B4-BE49-F238E27FC236}">
                <a16:creationId xmlns:a16="http://schemas.microsoft.com/office/drawing/2014/main" id="{7A40DECE-4A57-AA3A-51C5-0465EB63F08B}"/>
              </a:ext>
            </a:extLst>
          </p:cNvPr>
          <p:cNvPicPr>
            <a:picLocks noChangeAspect="1"/>
          </p:cNvPicPr>
          <p:nvPr/>
        </p:nvPicPr>
        <p:blipFill>
          <a:blip r:embed="rId4"/>
          <a:stretch>
            <a:fillRect/>
          </a:stretch>
        </p:blipFill>
        <p:spPr>
          <a:xfrm>
            <a:off x="3843316" y="681482"/>
            <a:ext cx="5121151" cy="967205"/>
          </a:xfrm>
          <a:prstGeom prst="rect">
            <a:avLst/>
          </a:prstGeom>
        </p:spPr>
      </p:pic>
      <p:pic>
        <p:nvPicPr>
          <p:cNvPr id="12" name="Picture 11">
            <a:extLst>
              <a:ext uri="{FF2B5EF4-FFF2-40B4-BE49-F238E27FC236}">
                <a16:creationId xmlns:a16="http://schemas.microsoft.com/office/drawing/2014/main" id="{8D5B7E60-B589-D0C0-B8B5-CAD6CD991C03}"/>
              </a:ext>
            </a:extLst>
          </p:cNvPr>
          <p:cNvPicPr>
            <a:picLocks noChangeAspect="1"/>
          </p:cNvPicPr>
          <p:nvPr/>
        </p:nvPicPr>
        <p:blipFill>
          <a:blip r:embed="rId5"/>
          <a:stretch>
            <a:fillRect/>
          </a:stretch>
        </p:blipFill>
        <p:spPr>
          <a:xfrm>
            <a:off x="3933824" y="3060682"/>
            <a:ext cx="5021489" cy="1081052"/>
          </a:xfrm>
          <a:prstGeom prst="rect">
            <a:avLst/>
          </a:prstGeom>
        </p:spPr>
      </p:pic>
      <p:sp>
        <p:nvSpPr>
          <p:cNvPr id="13" name="Google Shape;1702;p45">
            <a:extLst>
              <a:ext uri="{FF2B5EF4-FFF2-40B4-BE49-F238E27FC236}">
                <a16:creationId xmlns:a16="http://schemas.microsoft.com/office/drawing/2014/main" id="{CDDCC297-5804-2C34-44E3-B89A1A9124ED}"/>
              </a:ext>
            </a:extLst>
          </p:cNvPr>
          <p:cNvSpPr txBox="1">
            <a:spLocks/>
          </p:cNvSpPr>
          <p:nvPr/>
        </p:nvSpPr>
        <p:spPr>
          <a:xfrm>
            <a:off x="80984" y="925956"/>
            <a:ext cx="3799871"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Superintelligent Singleton:</a:t>
            </a:r>
          </a:p>
          <a:p>
            <a:pPr marL="438150" indent="-285750">
              <a:buSzPct val="120000"/>
              <a:buFont typeface="Wingdings" panose="05000000000000000000" pitchFamily="2" charset="2"/>
              <a:buChar char="§"/>
            </a:pPr>
            <a:r>
              <a:rPr lang="en-US" sz="1500">
                <a:solidFill>
                  <a:schemeClr val="tx2"/>
                </a:solidFill>
                <a:ea typeface="+mn-lt"/>
                <a:cs typeface="+mn-lt"/>
              </a:rPr>
              <a:t>Extremely power-seeking, yearns to perfect its method to achieve its end goal.</a:t>
            </a:r>
          </a:p>
          <a:p>
            <a:pPr marL="438150" indent="-285750">
              <a:buSzPct val="120000"/>
              <a:buFont typeface="Wingdings" panose="05000000000000000000" pitchFamily="2" charset="2"/>
              <a:buChar char="§"/>
            </a:pPr>
            <a:r>
              <a:rPr lang="en-US" sz="1500">
                <a:solidFill>
                  <a:schemeClr val="tx2"/>
                </a:solidFill>
                <a:ea typeface="+mn-lt"/>
                <a:cs typeface="+mn-lt"/>
              </a:rPr>
              <a:t>Instrumental Convergence Thesis suggests that even with simple, innocuous goal, AI will become power-hungry to perfect its output.</a:t>
            </a:r>
          </a:p>
          <a:p>
            <a:pPr marL="438150" indent="-285750">
              <a:buSzPct val="120000"/>
              <a:buFont typeface="Wingdings" panose="05000000000000000000" pitchFamily="2" charset="2"/>
              <a:buChar char="§"/>
            </a:pPr>
            <a:r>
              <a:rPr lang="en-US" sz="1500">
                <a:solidFill>
                  <a:schemeClr val="tx2"/>
                </a:solidFill>
                <a:ea typeface="+mn-lt"/>
                <a:cs typeface="+mn-lt"/>
              </a:rPr>
              <a:t>Also by Instrumental Convergence: AI will develop self-preservation, since it is the only way to achieve its goal, thus it will eliminate threats.</a:t>
            </a:r>
          </a:p>
        </p:txBody>
      </p:sp>
    </p:spTree>
    <p:extLst>
      <p:ext uri="{BB962C8B-B14F-4D97-AF65-F5344CB8AC3E}">
        <p14:creationId xmlns:p14="http://schemas.microsoft.com/office/powerpoint/2010/main" val="20213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A854CE35-3F32-0C61-ABD2-67F8EA3A35B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E05B6B3A-67ED-72B8-2177-98F6479F18DC}"/>
              </a:ext>
            </a:extLst>
          </p:cNvPr>
          <p:cNvSpPr txBox="1">
            <a:spLocks noGrp="1"/>
          </p:cNvSpPr>
          <p:nvPr>
            <p:ph type="title"/>
          </p:nvPr>
        </p:nvSpPr>
        <p:spPr>
          <a:xfrm>
            <a:off x="3995738" y="3236661"/>
            <a:ext cx="4844693"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err="1"/>
              <a:t>Growiec</a:t>
            </a:r>
            <a:r>
              <a:rPr lang="en-US" sz="1100"/>
              <a:t>, Jakub. "Existential Risk from Transformative AI: An Economic Perspective." Technological and Economic Development of Economy, 2024, Vilnius Gediminas Technical University.</a:t>
            </a:r>
            <a:endParaRPr sz="1100"/>
          </a:p>
        </p:txBody>
      </p:sp>
      <p:sp>
        <p:nvSpPr>
          <p:cNvPr id="6" name="Google Shape;1534;p33">
            <a:extLst>
              <a:ext uri="{FF2B5EF4-FFF2-40B4-BE49-F238E27FC236}">
                <a16:creationId xmlns:a16="http://schemas.microsoft.com/office/drawing/2014/main" id="{ADB4AF21-0CCE-AADA-A5A9-EAFB1BA15472}"/>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03</a:t>
            </a:r>
          </a:p>
        </p:txBody>
      </p:sp>
      <p:sp>
        <p:nvSpPr>
          <p:cNvPr id="7" name="Google Shape;1534;p33">
            <a:extLst>
              <a:ext uri="{FF2B5EF4-FFF2-40B4-BE49-F238E27FC236}">
                <a16:creationId xmlns:a16="http://schemas.microsoft.com/office/drawing/2014/main" id="{B6B9B25C-5909-8279-6692-7EBD689DDCEE}"/>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8" name="Google Shape;1508;p31">
            <a:extLst>
              <a:ext uri="{FF2B5EF4-FFF2-40B4-BE49-F238E27FC236}">
                <a16:creationId xmlns:a16="http://schemas.microsoft.com/office/drawing/2014/main" id="{C004D802-3D38-33E3-8C34-FDE863431BFF}"/>
              </a:ext>
            </a:extLst>
          </p:cNvPr>
          <p:cNvSpPr txBox="1">
            <a:spLocks/>
          </p:cNvSpPr>
          <p:nvPr/>
        </p:nvSpPr>
        <p:spPr>
          <a:xfrm>
            <a:off x="1314016" y="196682"/>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1800">
              <a:solidFill>
                <a:schemeClr val="dk1"/>
              </a:solidFill>
              <a:latin typeface="Aldrich"/>
              <a:sym typeface="Aldrich"/>
            </a:endParaRPr>
          </a:p>
        </p:txBody>
      </p:sp>
      <p:sp>
        <p:nvSpPr>
          <p:cNvPr id="13" name="Google Shape;1702;p45">
            <a:extLst>
              <a:ext uri="{FF2B5EF4-FFF2-40B4-BE49-F238E27FC236}">
                <a16:creationId xmlns:a16="http://schemas.microsoft.com/office/drawing/2014/main" id="{ECFF8571-E626-89E9-71C7-277E216729F6}"/>
              </a:ext>
            </a:extLst>
          </p:cNvPr>
          <p:cNvSpPr txBox="1">
            <a:spLocks/>
          </p:cNvSpPr>
          <p:nvPr/>
        </p:nvSpPr>
        <p:spPr>
          <a:xfrm>
            <a:off x="80984" y="925956"/>
            <a:ext cx="3799871"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Superintelligent Singleton:</a:t>
            </a:r>
          </a:p>
          <a:p>
            <a:pPr marL="438150" indent="-285750">
              <a:buSzPct val="120000"/>
              <a:buFont typeface="Wingdings" panose="05000000000000000000" pitchFamily="2" charset="2"/>
              <a:buChar char="§"/>
            </a:pPr>
            <a:r>
              <a:rPr lang="en-US" sz="1500">
                <a:solidFill>
                  <a:schemeClr val="tx2"/>
                </a:solidFill>
                <a:ea typeface="+mn-lt"/>
                <a:cs typeface="+mn-lt"/>
              </a:rPr>
              <a:t>Extremely power-seeking, yearns to perfect its method to achieve its end goal.</a:t>
            </a:r>
          </a:p>
          <a:p>
            <a:pPr marL="438150" indent="-285750">
              <a:buSzPct val="120000"/>
              <a:buFont typeface="Wingdings" panose="05000000000000000000" pitchFamily="2" charset="2"/>
              <a:buChar char="§"/>
            </a:pPr>
            <a:r>
              <a:rPr lang="en-US" sz="1500">
                <a:solidFill>
                  <a:schemeClr val="tx2"/>
                </a:solidFill>
                <a:ea typeface="+mn-lt"/>
                <a:cs typeface="+mn-lt"/>
              </a:rPr>
              <a:t>Instrumental Convergence Thesis suggests that even with simple, innocuous goal, AI will become power-hungry to perfect its output.</a:t>
            </a:r>
          </a:p>
          <a:p>
            <a:pPr marL="438150" indent="-285750">
              <a:buSzPct val="120000"/>
              <a:buFont typeface="Wingdings" panose="05000000000000000000" pitchFamily="2" charset="2"/>
              <a:buChar char="§"/>
            </a:pPr>
            <a:r>
              <a:rPr lang="en-US" sz="1500">
                <a:solidFill>
                  <a:schemeClr val="tx2"/>
                </a:solidFill>
                <a:ea typeface="+mn-lt"/>
                <a:cs typeface="+mn-lt"/>
              </a:rPr>
              <a:t>Also by Instrumental Convergence: AI will develop self-preservation, since it is the only way to achieve its goal, thus it will eliminate threats.</a:t>
            </a:r>
          </a:p>
        </p:txBody>
      </p:sp>
      <p:pic>
        <p:nvPicPr>
          <p:cNvPr id="3" name="Picture 2">
            <a:extLst>
              <a:ext uri="{FF2B5EF4-FFF2-40B4-BE49-F238E27FC236}">
                <a16:creationId xmlns:a16="http://schemas.microsoft.com/office/drawing/2014/main" id="{D87A2555-8F52-9C56-3A32-453A74709157}"/>
              </a:ext>
            </a:extLst>
          </p:cNvPr>
          <p:cNvPicPr>
            <a:picLocks noChangeAspect="1"/>
          </p:cNvPicPr>
          <p:nvPr/>
        </p:nvPicPr>
        <p:blipFill>
          <a:blip r:embed="rId3"/>
          <a:stretch>
            <a:fillRect/>
          </a:stretch>
        </p:blipFill>
        <p:spPr>
          <a:xfrm>
            <a:off x="3980575" y="1010442"/>
            <a:ext cx="5067300" cy="1227237"/>
          </a:xfrm>
          <a:prstGeom prst="rect">
            <a:avLst/>
          </a:prstGeom>
        </p:spPr>
      </p:pic>
      <p:pic>
        <p:nvPicPr>
          <p:cNvPr id="9" name="Picture 8">
            <a:extLst>
              <a:ext uri="{FF2B5EF4-FFF2-40B4-BE49-F238E27FC236}">
                <a16:creationId xmlns:a16="http://schemas.microsoft.com/office/drawing/2014/main" id="{94AE7E09-6D77-BA88-A1A1-9DF0439F4CE9}"/>
              </a:ext>
            </a:extLst>
          </p:cNvPr>
          <p:cNvPicPr>
            <a:picLocks noChangeAspect="1"/>
          </p:cNvPicPr>
          <p:nvPr/>
        </p:nvPicPr>
        <p:blipFill>
          <a:blip r:embed="rId4"/>
          <a:stretch>
            <a:fillRect/>
          </a:stretch>
        </p:blipFill>
        <p:spPr>
          <a:xfrm>
            <a:off x="3937984" y="2728433"/>
            <a:ext cx="5125032" cy="856420"/>
          </a:xfrm>
          <a:prstGeom prst="rect">
            <a:avLst/>
          </a:prstGeom>
        </p:spPr>
      </p:pic>
    </p:spTree>
    <p:extLst>
      <p:ext uri="{BB962C8B-B14F-4D97-AF65-F5344CB8AC3E}">
        <p14:creationId xmlns:p14="http://schemas.microsoft.com/office/powerpoint/2010/main" val="5882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Contents</a:t>
            </a:r>
            <a:endParaRPr/>
          </a:p>
        </p:txBody>
      </p:sp>
      <p:graphicFrame>
        <p:nvGraphicFramePr>
          <p:cNvPr id="1501" name="Google Shape;1501;p30"/>
          <p:cNvGraphicFramePr/>
          <p:nvPr>
            <p:extLst>
              <p:ext uri="{D42A27DB-BD31-4B8C-83A1-F6EECF244321}">
                <p14:modId xmlns:p14="http://schemas.microsoft.com/office/powerpoint/2010/main" val="4237975043"/>
              </p:ext>
            </p:extLst>
          </p:nvPr>
        </p:nvGraphicFramePr>
        <p:xfrm>
          <a:off x="762025" y="1714299"/>
          <a:ext cx="7619950" cy="2169150"/>
        </p:xfrm>
        <a:graphic>
          <a:graphicData uri="http://schemas.openxmlformats.org/drawingml/2006/table">
            <a:tbl>
              <a:tblPr>
                <a:noFill/>
                <a:tableStyleId>{B290739F-8B43-41C0-A067-7CC6F0E0819F}</a:tableStyleId>
              </a:tblPr>
              <a:tblGrid>
                <a:gridCol w="2114525">
                  <a:extLst>
                    <a:ext uri="{9D8B030D-6E8A-4147-A177-3AD203B41FA5}">
                      <a16:colId xmlns:a16="http://schemas.microsoft.com/office/drawing/2014/main" val="20000"/>
                    </a:ext>
                  </a:extLst>
                </a:gridCol>
                <a:gridCol w="55054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s-419" sz="1400" b="1" u="sng" err="1">
                          <a:solidFill>
                            <a:schemeClr val="accent6"/>
                          </a:solidFill>
                          <a:latin typeface="Aldrich" panose="020B0604020202020204" charset="0"/>
                          <a:ea typeface="Aldrich"/>
                          <a:cs typeface="Aldhabi" panose="01000000000000000000" pitchFamily="2" charset="-78"/>
                          <a:sym typeface="Aldrich"/>
                        </a:rPr>
                        <a:t>The</a:t>
                      </a:r>
                      <a:r>
                        <a:rPr lang="es-419" sz="1400" b="1" u="sng">
                          <a:solidFill>
                            <a:schemeClr val="accent6"/>
                          </a:solidFill>
                          <a:latin typeface="Aldrich" panose="020B0604020202020204" charset="0"/>
                          <a:ea typeface="Aldrich"/>
                          <a:cs typeface="Aldhabi" panose="01000000000000000000" pitchFamily="2" charset="-78"/>
                          <a:sym typeface="Aldrich"/>
                        </a:rPr>
                        <a:t> </a:t>
                      </a:r>
                      <a:r>
                        <a:rPr lang="es-419" sz="1400" b="1" u="sng" err="1">
                          <a:solidFill>
                            <a:schemeClr val="accent6"/>
                          </a:solidFill>
                          <a:latin typeface="Aldrich" panose="020B0604020202020204" charset="0"/>
                          <a:ea typeface="Aldrich"/>
                          <a:cs typeface="Aldhabi" panose="01000000000000000000" pitchFamily="2" charset="-78"/>
                          <a:sym typeface="Aldrich"/>
                        </a:rPr>
                        <a:t>Argument</a:t>
                      </a:r>
                      <a:endParaRPr sz="1400" b="1" u="sng">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b="1">
                          <a:solidFill>
                            <a:schemeClr val="accent6"/>
                          </a:solidFill>
                          <a:latin typeface="Aldrich" panose="020B0604020202020204" charset="0"/>
                        </a:rPr>
                        <a:t>Outline of the main thesis and key points.</a:t>
                      </a:r>
                      <a:endParaRPr sz="1400" b="1">
                        <a:solidFill>
                          <a:schemeClr val="accent6"/>
                        </a:solidFill>
                        <a:latin typeface="Aldrich" panose="020B0604020202020204" charset="0"/>
                        <a:ea typeface="Saira"/>
                        <a:cs typeface="Aldhabi" panose="01000000000000000000" pitchFamily="2" charset="-78"/>
                        <a:sym typeface="Sai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s-419" sz="1400" b="1" u="sng">
                          <a:solidFill>
                            <a:schemeClr val="accent6"/>
                          </a:solidFill>
                          <a:latin typeface="Aldrich" panose="020B0604020202020204" charset="0"/>
                          <a:ea typeface="Aldrich"/>
                          <a:cs typeface="Aldhabi" panose="01000000000000000000" pitchFamily="2" charset="-78"/>
                          <a:sym typeface="Aldrich"/>
                        </a:rPr>
                        <a:t>A </a:t>
                      </a:r>
                      <a:r>
                        <a:rPr lang="es-419" sz="1400" b="1" u="sng" err="1">
                          <a:solidFill>
                            <a:schemeClr val="accent6"/>
                          </a:solidFill>
                          <a:latin typeface="Aldrich" panose="020B0604020202020204" charset="0"/>
                          <a:ea typeface="Aldrich"/>
                          <a:cs typeface="Aldhabi" panose="01000000000000000000" pitchFamily="2" charset="-78"/>
                          <a:sym typeface="Aldrich"/>
                        </a:rPr>
                        <a:t>Few</a:t>
                      </a:r>
                      <a:r>
                        <a:rPr lang="es-419" sz="1400" b="1" u="sng">
                          <a:solidFill>
                            <a:schemeClr val="accent6"/>
                          </a:solidFill>
                          <a:latin typeface="Aldrich" panose="020B0604020202020204" charset="0"/>
                          <a:ea typeface="Aldrich"/>
                          <a:cs typeface="Aldhabi" panose="01000000000000000000" pitchFamily="2" charset="-78"/>
                          <a:sym typeface="Aldrich"/>
                        </a:rPr>
                        <a:t> </a:t>
                      </a:r>
                      <a:r>
                        <a:rPr lang="es-419" sz="1400" b="1" u="sng" err="1">
                          <a:solidFill>
                            <a:schemeClr val="accent6"/>
                          </a:solidFill>
                          <a:latin typeface="Aldrich" panose="020B0604020202020204" charset="0"/>
                          <a:ea typeface="Aldrich"/>
                          <a:cs typeface="Aldhabi" panose="01000000000000000000" pitchFamily="2" charset="-78"/>
                          <a:sym typeface="Aldrich"/>
                        </a:rPr>
                        <a:t>Definitions</a:t>
                      </a:r>
                      <a:endParaRPr sz="1400" b="1" u="sng">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400" b="1">
                          <a:solidFill>
                            <a:schemeClr val="accent6"/>
                          </a:solidFill>
                          <a:latin typeface="Aldrich" panose="020B0604020202020204" charset="0"/>
                        </a:rPr>
                        <a:t>Essential terms and definitions for clarity.</a:t>
                      </a:r>
                      <a:endParaRPr sz="1400" b="1">
                        <a:solidFill>
                          <a:schemeClr val="accent6"/>
                        </a:solidFill>
                        <a:latin typeface="Aldrich" panose="020B0604020202020204" charset="0"/>
                        <a:ea typeface="Saira"/>
                        <a:cs typeface="Aldhabi" panose="01000000000000000000" pitchFamily="2" charset="-78"/>
                        <a:sym typeface="Sai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CA" sz="1400" b="1" u="sng">
                          <a:solidFill>
                            <a:schemeClr val="accent6"/>
                          </a:solidFill>
                          <a:latin typeface="Aldrich" panose="020B0604020202020204" charset="0"/>
                          <a:ea typeface="Aldrich"/>
                          <a:cs typeface="Aldhabi" panose="01000000000000000000" pitchFamily="2" charset="-78"/>
                          <a:sym typeface="Aldrich"/>
                        </a:rPr>
                        <a:t>The Topic Question</a:t>
                      </a:r>
                      <a:endParaRPr sz="1400" b="1" u="sng">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b="1">
                          <a:solidFill>
                            <a:schemeClr val="accent6"/>
                          </a:solidFill>
                          <a:latin typeface="Aldrich" panose="020B0604020202020204" charset="0"/>
                        </a:rPr>
                        <a:t>The primary question guiding the discussion.</a:t>
                      </a:r>
                      <a:endParaRPr sz="1400" b="1">
                        <a:solidFill>
                          <a:schemeClr val="accent6"/>
                        </a:solidFill>
                        <a:latin typeface="Aldrich" panose="020B0604020202020204" charset="0"/>
                        <a:ea typeface="Saira"/>
                        <a:cs typeface="Aldhabi" panose="01000000000000000000" pitchFamily="2" charset="-78"/>
                        <a:sym typeface="Sai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419" sz="1400" b="1" u="sng">
                          <a:solidFill>
                            <a:schemeClr val="accent6"/>
                          </a:solidFill>
                          <a:latin typeface="Aldrich" panose="020B0604020202020204" charset="0"/>
                          <a:ea typeface="Aldrich"/>
                          <a:cs typeface="Aldhabi" panose="01000000000000000000" pitchFamily="2" charset="-78"/>
                          <a:sym typeface="Aldrich"/>
                        </a:rPr>
                        <a:t>Premises 1 </a:t>
                      </a:r>
                      <a:r>
                        <a:rPr lang="es-419" sz="1400" b="1" u="sng" err="1">
                          <a:solidFill>
                            <a:schemeClr val="accent6"/>
                          </a:solidFill>
                          <a:latin typeface="Aldrich" panose="020B0604020202020204" charset="0"/>
                          <a:ea typeface="Aldrich"/>
                          <a:cs typeface="Aldhabi" panose="01000000000000000000" pitchFamily="2" charset="-78"/>
                          <a:sym typeface="Aldrich"/>
                        </a:rPr>
                        <a:t>through</a:t>
                      </a:r>
                      <a:r>
                        <a:rPr lang="es-419" sz="1400" b="1" u="sng">
                          <a:solidFill>
                            <a:schemeClr val="accent6"/>
                          </a:solidFill>
                          <a:latin typeface="Aldrich" panose="020B0604020202020204" charset="0"/>
                          <a:ea typeface="Aldrich"/>
                          <a:cs typeface="Aldhabi" panose="01000000000000000000" pitchFamily="2" charset="-78"/>
                          <a:sym typeface="Aldrich"/>
                        </a:rPr>
                        <a:t> 5</a:t>
                      </a:r>
                      <a:endParaRPr sz="1400" b="1" u="sng">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US" sz="1400" b="1">
                          <a:solidFill>
                            <a:schemeClr val="accent6"/>
                          </a:solidFill>
                          <a:latin typeface="Aldrich" panose="020B0604020202020204" charset="0"/>
                        </a:rPr>
                        <a:t>Foundational statements supporting the argument.</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s-419" sz="1400" b="1" u="sng" err="1">
                          <a:solidFill>
                            <a:schemeClr val="accent6"/>
                          </a:solidFill>
                          <a:latin typeface="Aldrich" panose="020B0604020202020204" charset="0"/>
                          <a:ea typeface="Aldrich"/>
                          <a:cs typeface="Aldhabi" panose="01000000000000000000" pitchFamily="2" charset="-78"/>
                          <a:sym typeface="Aldrich"/>
                        </a:rPr>
                        <a:t>Our</a:t>
                      </a:r>
                      <a:r>
                        <a:rPr lang="es-419" sz="1400" b="1" u="sng">
                          <a:solidFill>
                            <a:schemeClr val="accent6"/>
                          </a:solidFill>
                          <a:latin typeface="Aldrich" panose="020B0604020202020204" charset="0"/>
                          <a:ea typeface="Aldrich"/>
                          <a:cs typeface="Aldhabi" panose="01000000000000000000" pitchFamily="2" charset="-78"/>
                          <a:sym typeface="Aldrich"/>
                        </a:rPr>
                        <a:t> </a:t>
                      </a:r>
                      <a:r>
                        <a:rPr lang="es-419" sz="1400" b="1" u="sng" err="1">
                          <a:solidFill>
                            <a:schemeClr val="accent6"/>
                          </a:solidFill>
                          <a:latin typeface="Aldrich" panose="020B0604020202020204" charset="0"/>
                          <a:ea typeface="Aldrich"/>
                          <a:cs typeface="Aldhabi" panose="01000000000000000000" pitchFamily="2" charset="-78"/>
                          <a:sym typeface="Aldrich"/>
                        </a:rPr>
                        <a:t>Conclusion</a:t>
                      </a:r>
                      <a:endParaRPr lang="es-419" sz="1400" b="1">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accent6"/>
                          </a:solidFill>
                          <a:latin typeface="Aldrich" panose="020B0604020202020204" charset="0"/>
                        </a:rPr>
                        <a:t>Summary and final thoughts on the argument.</a:t>
                      </a:r>
                      <a:endParaRPr sz="1400" b="1">
                        <a:solidFill>
                          <a:schemeClr val="accent6"/>
                        </a:solidFill>
                        <a:latin typeface="Aldrich" panose="020B0604020202020204" charset="0"/>
                        <a:ea typeface="Saira"/>
                        <a:cs typeface="Aldhabi" panose="01000000000000000000" pitchFamily="2" charset="-78"/>
                        <a:sym typeface="Sai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s-419" sz="1400" b="1" u="sng">
                          <a:solidFill>
                            <a:schemeClr val="accent6"/>
                          </a:solidFill>
                          <a:latin typeface="Aldrich" panose="020B0604020202020204" charset="0"/>
                          <a:ea typeface="Aldrich"/>
                          <a:cs typeface="Aldhabi" panose="01000000000000000000" pitchFamily="2" charset="-78"/>
                          <a:sym typeface="Aldrich"/>
                        </a:rPr>
                        <a:t>Complete </a:t>
                      </a:r>
                      <a:r>
                        <a:rPr lang="es-419" sz="1400" b="1" u="sng" err="1">
                          <a:solidFill>
                            <a:schemeClr val="accent6"/>
                          </a:solidFill>
                          <a:latin typeface="Aldrich" panose="020B0604020202020204" charset="0"/>
                          <a:ea typeface="Aldrich"/>
                          <a:cs typeface="Aldhabi" panose="01000000000000000000" pitchFamily="2" charset="-78"/>
                          <a:sym typeface="Aldrich"/>
                        </a:rPr>
                        <a:t>Sources</a:t>
                      </a:r>
                      <a:endParaRPr sz="1400" b="1">
                        <a:solidFill>
                          <a:schemeClr val="accent6"/>
                        </a:solidFill>
                        <a:latin typeface="Aldrich" panose="020B0604020202020204" charset="0"/>
                        <a:ea typeface="Aldrich"/>
                        <a:cs typeface="Aldhabi" panose="01000000000000000000" pitchFamily="2" charset="-78"/>
                        <a:sym typeface="Aldrich"/>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b="1">
                          <a:solidFill>
                            <a:schemeClr val="accent6"/>
                          </a:solidFill>
                          <a:latin typeface="Aldrich" panose="020B0604020202020204" charset="0"/>
                        </a:rPr>
                        <a:t>Full list of references and sources used.</a:t>
                      </a:r>
                      <a:endParaRPr sz="1400" b="1">
                        <a:solidFill>
                          <a:schemeClr val="accent6"/>
                        </a:solidFill>
                        <a:latin typeface="Aldrich" panose="020B0604020202020204" charset="0"/>
                        <a:ea typeface="Saira"/>
                        <a:cs typeface="Aldhabi" panose="01000000000000000000" pitchFamily="2" charset="-78"/>
                        <a:sym typeface="Sai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87D77C9E-B0AA-02C5-B977-780BEC7C8DBA}"/>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1AF94CE3-2230-A665-DB94-766140EA6E3B}"/>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000"/>
              <a:t>The extended use of destructive technologies enabled by AI combined with the misaligned priorities as to how to go about achieve it’s intended goal will lead to the AI being power-seeking and forward with reckless intentions.</a:t>
            </a:r>
            <a:endParaRPr sz="2000"/>
          </a:p>
        </p:txBody>
      </p:sp>
      <p:sp>
        <p:nvSpPr>
          <p:cNvPr id="1534" name="Google Shape;1534;p33">
            <a:extLst>
              <a:ext uri="{FF2B5EF4-FFF2-40B4-BE49-F238E27FC236}">
                <a16:creationId xmlns:a16="http://schemas.microsoft.com/office/drawing/2014/main" id="{CAC8BC84-2659-2001-7717-50C6CE8C4BA2}"/>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03</a:t>
            </a:r>
            <a:endParaRPr/>
          </a:p>
        </p:txBody>
      </p:sp>
      <p:grpSp>
        <p:nvGrpSpPr>
          <p:cNvPr id="1536" name="Google Shape;1536;p33">
            <a:extLst>
              <a:ext uri="{FF2B5EF4-FFF2-40B4-BE49-F238E27FC236}">
                <a16:creationId xmlns:a16="http://schemas.microsoft.com/office/drawing/2014/main" id="{A378FE4C-A395-F5E1-8C32-7ECF6EB11133}"/>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4E2D73E8-B539-7B51-C375-BEF63282878E}"/>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CDA7BA29-470A-D7F0-9CB4-28927C41FED3}"/>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FF1A8DAB-DC8D-38C9-EA19-C36EAADB07C4}"/>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F2A3D09C-075B-B003-4B08-7DA35F4BB001}"/>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96FFEBF5-F574-EB1D-E67E-137C49CF8723}"/>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97F670BE-39CC-6C06-2DED-F9CD8FEC97A6}"/>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2391464C-3666-DFD0-8FB2-EC61C2348BFE}"/>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7643A080-6F37-9FBA-6E39-D67D13397606}"/>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F3CB0F74-5BA9-57DC-3FC5-3BB2540B9CE1}"/>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D96CE101-8266-FB63-B6A7-61133D53A616}"/>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15D781BE-7888-27E9-C9B4-BC3B64AAE312}"/>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C93B02CB-641F-2EE0-4C6E-9E52BAA9F6BA}"/>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8B19A228-475B-84D7-E11F-34844C56EA84}"/>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AF6B49E9-D240-B333-CF57-F6D8FCA3A558}"/>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2EEB2465-1F60-D1E8-F771-3BB3853DB03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59E29AAD-49CB-CE09-CE42-0BCB7F832D02}"/>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EBA03EEC-3876-C8F3-605E-8DB5613414CB}"/>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E1C4FF38-7848-87BE-1833-C044DEE68256}"/>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9D1ED350-25F1-F2DD-F02F-AEEEA53DB0A9}"/>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CF2D8586-D45A-6F4D-AA38-C33FC25C291E}"/>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F887069A-A4DF-F3FA-8EB9-29EBFB7A147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1A16119E-A3EF-3C89-3813-B3FCBFC97D97}"/>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CC99AC92-9171-EDD1-3C74-34D55998F269}"/>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53577AD8-B9D9-3341-7F93-D669477C7A9C}"/>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7C18C272-2BB6-A6B4-D58A-8A32B2DFF3D4}"/>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9F3EDAF9-351C-8BC2-4F50-FDB1B623BC6C}"/>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18853E9D-F8E1-61EB-8685-5349E70792C1}"/>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5" name="Google Shape;1508;p31">
            <a:extLst>
              <a:ext uri="{FF2B5EF4-FFF2-40B4-BE49-F238E27FC236}">
                <a16:creationId xmlns:a16="http://schemas.microsoft.com/office/drawing/2014/main" id="{22E69740-6E56-E33E-0C79-CC35B5AE6EEF}"/>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Seeking</a:t>
            </a:r>
            <a:r>
              <a:rPr lang="es-419" sz="1800" b="1" u="sng">
                <a:solidFill>
                  <a:schemeClr val="dk1"/>
                </a:solidFill>
                <a:latin typeface="Aldrich"/>
                <a:sym typeface="Aldrich"/>
              </a:rPr>
              <a:t> </a:t>
            </a:r>
            <a:r>
              <a:rPr lang="es-419" sz="1800" b="1" u="sng" err="1">
                <a:solidFill>
                  <a:schemeClr val="dk1"/>
                </a:solidFill>
                <a:latin typeface="Aldrich"/>
                <a:sym typeface="Aldrich"/>
              </a:rPr>
              <a:t>Power</a:t>
            </a:r>
            <a:endParaRPr lang="es-419" sz="1800" b="1" u="sng">
              <a:solidFill>
                <a:schemeClr val="dk1"/>
              </a:solidFill>
              <a:latin typeface="Aldrich"/>
              <a:sym typeface="Aldrich"/>
            </a:endParaRPr>
          </a:p>
        </p:txBody>
      </p:sp>
      <p:sp>
        <p:nvSpPr>
          <p:cNvPr id="6" name="Google Shape;1508;p31">
            <a:extLst>
              <a:ext uri="{FF2B5EF4-FFF2-40B4-BE49-F238E27FC236}">
                <a16:creationId xmlns:a16="http://schemas.microsoft.com/office/drawing/2014/main" id="{DC260A3D-EEE9-09A2-D494-75A6BCE1C03A}"/>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E58BF8A0-A5E2-22D9-8511-3EC884C35C7A}"/>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C64F38BB-3E53-F81E-AECB-1E2A591F5E40}"/>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6ACC9298-8565-5E0D-69D9-9EF4529B0B8A}"/>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7A10AF7D-6822-A826-1BDE-39049EA3FD6B}"/>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F0D3CC53-0AA2-6B68-4126-02B83798AA1C}"/>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43DD0F8A-14CB-4CB7-FF39-874F27F8E743}"/>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433CA383-2C9E-C407-B8B7-2D66B6C7EDB1}"/>
              </a:ext>
            </a:extLst>
          </p:cNvPr>
          <p:cNvCxnSpPr/>
          <p:nvPr/>
        </p:nvCxnSpPr>
        <p:spPr>
          <a:xfrm>
            <a:off x="4668010" y="810376"/>
            <a:ext cx="914400" cy="1944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9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F1D94A9C-E679-632F-3766-ED05A3E3B39F}"/>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01D40207-9174-3565-3552-D239AF7B4B23}"/>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000"/>
              <a:t>The incompatible intentions between humans and AI will lead to conflicts and, by the principle that AI is power-seeking, will render humanity to an incomparable and unrecoverable state on a global scale.</a:t>
            </a:r>
            <a:endParaRPr sz="2000"/>
          </a:p>
        </p:txBody>
      </p:sp>
      <p:sp>
        <p:nvSpPr>
          <p:cNvPr id="1534" name="Google Shape;1534;p33">
            <a:extLst>
              <a:ext uri="{FF2B5EF4-FFF2-40B4-BE49-F238E27FC236}">
                <a16:creationId xmlns:a16="http://schemas.microsoft.com/office/drawing/2014/main" id="{63601CDE-3F6B-3C3D-16EB-DD9AD34BFC7B}"/>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04</a:t>
            </a:r>
            <a:endParaRPr/>
          </a:p>
        </p:txBody>
      </p:sp>
      <p:grpSp>
        <p:nvGrpSpPr>
          <p:cNvPr id="1536" name="Google Shape;1536;p33">
            <a:extLst>
              <a:ext uri="{FF2B5EF4-FFF2-40B4-BE49-F238E27FC236}">
                <a16:creationId xmlns:a16="http://schemas.microsoft.com/office/drawing/2014/main" id="{4787D9E0-0FA2-753F-1FC2-D77A6C567BDD}"/>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CDAE5C94-C0B6-BE65-A779-17E36085C0F0}"/>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A552C32F-F708-C450-F240-7C1495C05EBE}"/>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CCD28623-13B6-9AAB-32EA-A5FF62C3AA2F}"/>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9C1F901F-6CE1-1433-D6E2-F2BFE740F339}"/>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F045DF21-9026-52F0-2434-25F64F325C4B}"/>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458EEEB3-3A7E-D9D6-0842-C80DBD0ECF6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5DAAB683-B77D-00D1-A0AA-1955713C95F1}"/>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713F7241-C543-4818-1583-DCAA2E096710}"/>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9A0C3809-487C-4F06-DB52-6ABDF16E331B}"/>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C9671973-CE74-3A13-4BBC-3636C4AC4B8A}"/>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3D85F775-224D-5BBE-00A9-41AA8B6C2A59}"/>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8B901303-EDCA-CCCB-7F35-F985C3096B8B}"/>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F00C3ED6-01B2-87F4-3865-9D1D8F21B24F}"/>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C01D2D82-7EF0-E974-B514-C3CF5CE09EFF}"/>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07B38DCB-F80B-1BDF-DA8D-A33C9EB26459}"/>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EA473AC0-266A-7E5D-5C96-F32E809C256A}"/>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317DE546-4D89-366A-32EC-C482679570FA}"/>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21B1D32F-8F09-6955-9138-3B5F978ADFDE}"/>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9ED0F727-9A0F-0E44-F093-6578E252CFA0}"/>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590291AE-B6C8-3284-1002-3FD27ADCEA0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51FB655A-984E-558B-B580-306795316225}"/>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CE218E72-D3BB-8A7A-37D3-2EC1842A08BC}"/>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2CFB9DE4-B480-6C8D-A9C0-9C9B157DAB2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4201434F-6BD9-112F-2309-AF4C011A9C96}"/>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120725D8-E8A3-ECD4-D4BE-FD41A6099C1E}"/>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42BA47ED-8A58-388F-0A26-EB06AD787DA9}"/>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4BBCC865-03BE-DB6E-AEA9-02F9A1BEF773}"/>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5" name="Google Shape;1508;p31">
            <a:extLst>
              <a:ext uri="{FF2B5EF4-FFF2-40B4-BE49-F238E27FC236}">
                <a16:creationId xmlns:a16="http://schemas.microsoft.com/office/drawing/2014/main" id="{47F11744-F862-2143-F151-846A5A04FDC3}"/>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6" name="Google Shape;1508;p31">
            <a:extLst>
              <a:ext uri="{FF2B5EF4-FFF2-40B4-BE49-F238E27FC236}">
                <a16:creationId xmlns:a16="http://schemas.microsoft.com/office/drawing/2014/main" id="{A6F127FE-FE3E-52AD-3293-3B8DFEE22A3F}"/>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End</a:t>
            </a:r>
            <a:r>
              <a:rPr lang="es-419" sz="1800" b="1" u="sng">
                <a:solidFill>
                  <a:schemeClr val="dk1"/>
                </a:solidFill>
                <a:latin typeface="Aldrich"/>
                <a:sym typeface="Aldrich"/>
              </a:rPr>
              <a:t> </a:t>
            </a:r>
            <a:r>
              <a:rPr lang="es-419" sz="1800" b="1" u="sng" err="1">
                <a:solidFill>
                  <a:schemeClr val="dk1"/>
                </a:solidFill>
                <a:latin typeface="Aldrich"/>
                <a:sym typeface="Aldrich"/>
              </a:rPr>
              <a:t>of</a:t>
            </a:r>
            <a:r>
              <a:rPr lang="es-419" sz="1800" b="1" u="sng">
                <a:solidFill>
                  <a:schemeClr val="dk1"/>
                </a:solidFill>
                <a:latin typeface="Aldrich"/>
                <a:sym typeface="Aldrich"/>
              </a:rPr>
              <a:t> ‘</a:t>
            </a:r>
            <a:r>
              <a:rPr lang="es-419" sz="1800" b="1" u="sng" err="1">
                <a:solidFill>
                  <a:schemeClr val="dk1"/>
                </a:solidFill>
                <a:latin typeface="Aldrich"/>
                <a:sym typeface="Aldrich"/>
              </a:rPr>
              <a:t>Humanity</a:t>
            </a:r>
            <a:r>
              <a:rPr lang="es-419" sz="1800" b="1" u="sng">
                <a:solidFill>
                  <a:schemeClr val="dk1"/>
                </a:solidFill>
                <a:latin typeface="Aldrich"/>
                <a:sym typeface="Aldrich"/>
              </a:rPr>
              <a:t>’</a:t>
            </a:r>
          </a:p>
        </p:txBody>
      </p:sp>
      <p:sp>
        <p:nvSpPr>
          <p:cNvPr id="7" name="Google Shape;1508;p31">
            <a:extLst>
              <a:ext uri="{FF2B5EF4-FFF2-40B4-BE49-F238E27FC236}">
                <a16:creationId xmlns:a16="http://schemas.microsoft.com/office/drawing/2014/main" id="{E70A548A-6BCE-BC6F-D745-BBC3EB5A3C8E}"/>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46C9A212-A69A-CC2A-58C1-CB49D805915F}"/>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30333594-1EDA-C2FB-FBA5-36B27081A406}"/>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5594AA47-F61D-1C85-1EA3-6003B3C16F11}"/>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642C8911-9D72-8EF2-B679-15270C25B777}"/>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E0062F3E-D488-994D-F1FB-BC6321E81E61}"/>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2A75F592-F2EB-D563-6B78-AE1AAE7F6366}"/>
              </a:ext>
            </a:extLst>
          </p:cNvPr>
          <p:cNvCxnSpPr/>
          <p:nvPr/>
        </p:nvCxnSpPr>
        <p:spPr>
          <a:xfrm>
            <a:off x="4668010" y="810376"/>
            <a:ext cx="914400" cy="2808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5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5E0D29CD-3EFE-2F19-3223-895CDA723434}"/>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83AD63BE-8749-30C6-D782-B07EFF160830}"/>
              </a:ext>
            </a:extLst>
          </p:cNvPr>
          <p:cNvSpPr txBox="1">
            <a:spLocks noGrp="1"/>
          </p:cNvSpPr>
          <p:nvPr>
            <p:ph type="title"/>
          </p:nvPr>
        </p:nvSpPr>
        <p:spPr>
          <a:xfrm>
            <a:off x="1116026" y="4207266"/>
            <a:ext cx="4094147" cy="9895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err="1"/>
              <a:t>Growiec</a:t>
            </a:r>
            <a:r>
              <a:rPr lang="en-US" sz="1100"/>
              <a:t>, Jakub. "Existential Risk from Transformative AI: An Economic Perspective." Technological and Economic Development of Economy, 2024, Vilnius Gediminas Technical University.</a:t>
            </a:r>
            <a:endParaRPr sz="1100"/>
          </a:p>
        </p:txBody>
      </p:sp>
      <p:sp>
        <p:nvSpPr>
          <p:cNvPr id="6" name="Google Shape;1534;p33">
            <a:extLst>
              <a:ext uri="{FF2B5EF4-FFF2-40B4-BE49-F238E27FC236}">
                <a16:creationId xmlns:a16="http://schemas.microsoft.com/office/drawing/2014/main" id="{1FD66B0D-502F-A141-6126-ECD2E95BCF8A}"/>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04</a:t>
            </a:r>
          </a:p>
        </p:txBody>
      </p:sp>
      <p:sp>
        <p:nvSpPr>
          <p:cNvPr id="7" name="Google Shape;1534;p33">
            <a:extLst>
              <a:ext uri="{FF2B5EF4-FFF2-40B4-BE49-F238E27FC236}">
                <a16:creationId xmlns:a16="http://schemas.microsoft.com/office/drawing/2014/main" id="{B4CECEEF-EC57-9445-0D39-CC66DC71FC08}"/>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8" name="Google Shape;1508;p31">
            <a:extLst>
              <a:ext uri="{FF2B5EF4-FFF2-40B4-BE49-F238E27FC236}">
                <a16:creationId xmlns:a16="http://schemas.microsoft.com/office/drawing/2014/main" id="{D2515369-3F46-CB98-E12F-DF7EFEE4F6DE}"/>
              </a:ext>
            </a:extLst>
          </p:cNvPr>
          <p:cNvSpPr txBox="1">
            <a:spLocks/>
          </p:cNvSpPr>
          <p:nvPr/>
        </p:nvSpPr>
        <p:spPr>
          <a:xfrm>
            <a:off x="1314016" y="196682"/>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1800">
              <a:solidFill>
                <a:schemeClr val="dk1"/>
              </a:solidFill>
              <a:latin typeface="Aldrich"/>
              <a:sym typeface="Aldrich"/>
            </a:endParaRPr>
          </a:p>
        </p:txBody>
      </p:sp>
      <p:pic>
        <p:nvPicPr>
          <p:cNvPr id="4" name="Picture 3">
            <a:extLst>
              <a:ext uri="{FF2B5EF4-FFF2-40B4-BE49-F238E27FC236}">
                <a16:creationId xmlns:a16="http://schemas.microsoft.com/office/drawing/2014/main" id="{95AA37E4-D505-F76E-6A83-99FAABADF9CB}"/>
              </a:ext>
            </a:extLst>
          </p:cNvPr>
          <p:cNvPicPr>
            <a:picLocks noChangeAspect="1"/>
          </p:cNvPicPr>
          <p:nvPr/>
        </p:nvPicPr>
        <p:blipFill>
          <a:blip r:embed="rId3"/>
          <a:stretch>
            <a:fillRect/>
          </a:stretch>
        </p:blipFill>
        <p:spPr>
          <a:xfrm>
            <a:off x="3827593" y="232669"/>
            <a:ext cx="5127721" cy="1658968"/>
          </a:xfrm>
          <a:prstGeom prst="rect">
            <a:avLst/>
          </a:prstGeom>
        </p:spPr>
      </p:pic>
      <p:pic>
        <p:nvPicPr>
          <p:cNvPr id="3" name="Picture 2">
            <a:extLst>
              <a:ext uri="{FF2B5EF4-FFF2-40B4-BE49-F238E27FC236}">
                <a16:creationId xmlns:a16="http://schemas.microsoft.com/office/drawing/2014/main" id="{7307810C-BE11-FE48-947A-A1D0F1CC40FD}"/>
              </a:ext>
            </a:extLst>
          </p:cNvPr>
          <p:cNvPicPr>
            <a:picLocks noChangeAspect="1"/>
          </p:cNvPicPr>
          <p:nvPr/>
        </p:nvPicPr>
        <p:blipFill>
          <a:blip r:embed="rId4"/>
          <a:stretch>
            <a:fillRect/>
          </a:stretch>
        </p:blipFill>
        <p:spPr>
          <a:xfrm>
            <a:off x="3827593" y="2070082"/>
            <a:ext cx="5196793" cy="596906"/>
          </a:xfrm>
          <a:prstGeom prst="rect">
            <a:avLst/>
          </a:prstGeom>
        </p:spPr>
      </p:pic>
      <p:sp>
        <p:nvSpPr>
          <p:cNvPr id="5" name="Google Shape;1648;p42">
            <a:extLst>
              <a:ext uri="{FF2B5EF4-FFF2-40B4-BE49-F238E27FC236}">
                <a16:creationId xmlns:a16="http://schemas.microsoft.com/office/drawing/2014/main" id="{22E0CCE4-E161-19DC-49FE-594EE1B9C7A9}"/>
              </a:ext>
            </a:extLst>
          </p:cNvPr>
          <p:cNvSpPr txBox="1">
            <a:spLocks/>
          </p:cNvSpPr>
          <p:nvPr/>
        </p:nvSpPr>
        <p:spPr>
          <a:xfrm>
            <a:off x="5076825" y="4395788"/>
            <a:ext cx="4181475" cy="771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ldrich"/>
              <a:buNone/>
              <a:defRPr sz="3500" b="0" i="0" u="none" strike="noStrike" cap="none">
                <a:solidFill>
                  <a:schemeClr val="dk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br>
              <a:rPr lang="en-US" sz="1100"/>
            </a:br>
            <a:br>
              <a:rPr lang="en-US" sz="1100"/>
            </a:br>
            <a:r>
              <a:rPr lang="en-US" sz="1100"/>
              <a:t>Turchin, Alexey, and David </a:t>
            </a:r>
            <a:r>
              <a:rPr lang="en-US" sz="1100" err="1"/>
              <a:t>Denkenberger</a:t>
            </a:r>
            <a:r>
              <a:rPr lang="en-US" sz="1100"/>
              <a:t>. "Classification of Global Catastrophic Risks Connected with Artificial Intelligence." AI &amp; Society, Mar. 2020. Academic Search Complete.</a:t>
            </a:r>
          </a:p>
        </p:txBody>
      </p:sp>
      <p:pic>
        <p:nvPicPr>
          <p:cNvPr id="9" name="Picture 8">
            <a:extLst>
              <a:ext uri="{FF2B5EF4-FFF2-40B4-BE49-F238E27FC236}">
                <a16:creationId xmlns:a16="http://schemas.microsoft.com/office/drawing/2014/main" id="{44B1F791-2EB4-9E2B-966F-1407E935D8E7}"/>
              </a:ext>
            </a:extLst>
          </p:cNvPr>
          <p:cNvPicPr>
            <a:picLocks noChangeAspect="1"/>
          </p:cNvPicPr>
          <p:nvPr/>
        </p:nvPicPr>
        <p:blipFill>
          <a:blip r:embed="rId5"/>
          <a:stretch>
            <a:fillRect/>
          </a:stretch>
        </p:blipFill>
        <p:spPr>
          <a:xfrm>
            <a:off x="3948890" y="2870389"/>
            <a:ext cx="4954198" cy="1240172"/>
          </a:xfrm>
          <a:prstGeom prst="rect">
            <a:avLst/>
          </a:prstGeom>
        </p:spPr>
      </p:pic>
      <p:sp>
        <p:nvSpPr>
          <p:cNvPr id="10" name="Google Shape;1702;p45">
            <a:extLst>
              <a:ext uri="{FF2B5EF4-FFF2-40B4-BE49-F238E27FC236}">
                <a16:creationId xmlns:a16="http://schemas.microsoft.com/office/drawing/2014/main" id="{48CC826A-66B2-6A80-8AAA-C7263241BD55}"/>
              </a:ext>
            </a:extLst>
          </p:cNvPr>
          <p:cNvSpPr txBox="1">
            <a:spLocks/>
          </p:cNvSpPr>
          <p:nvPr/>
        </p:nvSpPr>
        <p:spPr>
          <a:xfrm>
            <a:off x="0" y="915355"/>
            <a:ext cx="3799871"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dirty="0">
                <a:solidFill>
                  <a:schemeClr val="tx2"/>
                </a:solidFill>
                <a:ea typeface="+mn-lt"/>
                <a:cs typeface="+mn-lt"/>
              </a:rPr>
              <a:t>Dangers with TAI/ASI:</a:t>
            </a:r>
          </a:p>
          <a:p>
            <a:pPr marL="438150" indent="-285750">
              <a:buSzPct val="120000"/>
              <a:buFont typeface="Wingdings" panose="05000000000000000000" pitchFamily="2" charset="2"/>
              <a:buChar char="§"/>
            </a:pPr>
            <a:r>
              <a:rPr lang="en-US" sz="1500" dirty="0">
                <a:solidFill>
                  <a:schemeClr val="tx2"/>
                </a:solidFill>
                <a:ea typeface="+mn-lt"/>
                <a:cs typeface="+mn-lt"/>
              </a:rPr>
              <a:t>This will by ASI to fulfill its instrumental intentions, the repercussions of its actions to assure its self-preservation will be a FILTER for humanity. </a:t>
            </a:r>
          </a:p>
          <a:p>
            <a:pPr marL="438150" indent="-285750">
              <a:buSzPct val="120000"/>
              <a:buFont typeface="Wingdings" panose="05000000000000000000" pitchFamily="2" charset="2"/>
              <a:buChar char="§"/>
            </a:pPr>
            <a:r>
              <a:rPr lang="en-US" sz="1500" dirty="0">
                <a:solidFill>
                  <a:schemeClr val="tx2"/>
                </a:solidFill>
                <a:ea typeface="+mn-lt"/>
                <a:cs typeface="+mn-lt"/>
              </a:rPr>
              <a:t>If left without human oversight and </a:t>
            </a:r>
            <a:r>
              <a:rPr lang="en-CA" sz="1500" dirty="0">
                <a:solidFill>
                  <a:schemeClr val="tx2"/>
                </a:solidFill>
                <a:ea typeface="+mn-lt"/>
                <a:cs typeface="+mn-lt"/>
              </a:rPr>
              <a:t>surveillance, these consequences will have a radical impact on a global scale. </a:t>
            </a:r>
          </a:p>
          <a:p>
            <a:pPr marL="438150" indent="-285750">
              <a:buSzPct val="120000"/>
              <a:buFont typeface="Wingdings" panose="05000000000000000000" pitchFamily="2" charset="2"/>
              <a:buChar char="§"/>
            </a:pPr>
            <a:r>
              <a:rPr lang="en-CA" sz="1500" dirty="0">
                <a:solidFill>
                  <a:schemeClr val="tx2"/>
                </a:solidFill>
                <a:ea typeface="+mn-lt"/>
                <a:cs typeface="+mn-lt"/>
              </a:rPr>
              <a:t>The effects of TAI has the potential to completely stump human development if deployed prematurely.</a:t>
            </a:r>
            <a:endParaRPr lang="en-US" sz="1500" dirty="0">
              <a:solidFill>
                <a:schemeClr val="tx2"/>
              </a:solidFill>
              <a:ea typeface="+mn-lt"/>
              <a:cs typeface="+mn-lt"/>
            </a:endParaRPr>
          </a:p>
        </p:txBody>
      </p:sp>
    </p:spTree>
    <p:extLst>
      <p:ext uri="{BB962C8B-B14F-4D97-AF65-F5344CB8AC3E}">
        <p14:creationId xmlns:p14="http://schemas.microsoft.com/office/powerpoint/2010/main" val="4222065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5222515E-8C3B-3A1E-C88B-9055CA2B2477}"/>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B4523670-2DCC-F4E8-1D36-F9A0ED8DF580}"/>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000"/>
              <a:t>The incompatible intentions between humans and AI will lead to conflicts and, by the principle that AI is power-seeking, will render humanity to an incomparable and unrecoverable state on a global scale.</a:t>
            </a:r>
            <a:endParaRPr sz="2000"/>
          </a:p>
        </p:txBody>
      </p:sp>
      <p:sp>
        <p:nvSpPr>
          <p:cNvPr id="1534" name="Google Shape;1534;p33">
            <a:extLst>
              <a:ext uri="{FF2B5EF4-FFF2-40B4-BE49-F238E27FC236}">
                <a16:creationId xmlns:a16="http://schemas.microsoft.com/office/drawing/2014/main" id="{20C91ACC-2DAF-CDA7-5D0D-DFC15ADAE9CC}"/>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04</a:t>
            </a:r>
            <a:endParaRPr/>
          </a:p>
        </p:txBody>
      </p:sp>
      <p:grpSp>
        <p:nvGrpSpPr>
          <p:cNvPr id="1536" name="Google Shape;1536;p33">
            <a:extLst>
              <a:ext uri="{FF2B5EF4-FFF2-40B4-BE49-F238E27FC236}">
                <a16:creationId xmlns:a16="http://schemas.microsoft.com/office/drawing/2014/main" id="{86206F33-4874-3A88-3256-9CD5EEA79505}"/>
              </a:ext>
            </a:extLst>
          </p:cNvPr>
          <p:cNvGrpSpPr/>
          <p:nvPr/>
        </p:nvGrpSpPr>
        <p:grpSpPr>
          <a:xfrm>
            <a:off x="-1550619" y="3606203"/>
            <a:ext cx="3277952" cy="1537297"/>
            <a:chOff x="-1312494" y="3529769"/>
            <a:chExt cx="3277952" cy="1537297"/>
          </a:xfrm>
        </p:grpSpPr>
        <p:grpSp>
          <p:nvGrpSpPr>
            <p:cNvPr id="1537" name="Google Shape;1537;p33">
              <a:extLst>
                <a:ext uri="{FF2B5EF4-FFF2-40B4-BE49-F238E27FC236}">
                  <a16:creationId xmlns:a16="http://schemas.microsoft.com/office/drawing/2014/main" id="{A95848A8-9BAF-906A-378F-28AD12F2B79E}"/>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56B9AE83-DBAA-2902-DFC3-A9D58417FCC3}"/>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97C0134F-4DF6-6E7C-E79B-C8FE02AE1CF0}"/>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A5803AC9-CD40-31C0-FB14-1A1A5A2F0909}"/>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193CABC4-8B03-F62D-FC9D-A0B58AD57088}"/>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1D4807C8-2321-16FA-B84C-0E706EA97CD3}"/>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BD861599-9A61-10A9-E2E8-B1233E6D55D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E8CBC06A-6B73-54C9-608B-0B458D849DF6}"/>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016AF85D-740B-7717-2CE0-A0808E190CA7}"/>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DB252784-6C6B-1E25-8CF9-1F7AC29DCC69}"/>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997C0D48-7A43-D994-3184-3AAEA75D984D}"/>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01E4356A-70BF-B218-04CA-6C3D8814BF60}"/>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74302749-95D7-07DE-3BB5-5F0F5AD18CBA}"/>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15A71CB7-6641-379D-9368-4E8EAAF0B852}"/>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68151D1D-8589-3A99-430C-B76A8CBEE5C5}"/>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A54515DB-172F-41FD-DBFE-FB74387F1E75}"/>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E4599E46-07B0-50D9-9E4A-8AED17D441CC}"/>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A20606F8-2309-6C8A-5794-DB0134756CFD}"/>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0308EA4E-228D-1E33-172A-72D7055566B5}"/>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D2F09E08-D566-AAED-CB89-23EEC5138F5A}"/>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38901B6F-19B4-CC9D-A695-1F8D91CE3795}"/>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46469AFF-D739-4421-91E5-FEAEC6F14C56}"/>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A81D8582-D506-119F-5110-118EF022C3DA}"/>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57D3EC4D-345B-3B80-A365-8E6883FE466E}"/>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9B1B2818-A52A-6F85-9C3F-0C214FA04135}"/>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21133579-3587-4BB5-AF0C-347636F12A94}"/>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4" name="Google Shape;1508;p31">
            <a:extLst>
              <a:ext uri="{FF2B5EF4-FFF2-40B4-BE49-F238E27FC236}">
                <a16:creationId xmlns:a16="http://schemas.microsoft.com/office/drawing/2014/main" id="{5033AA5B-CD36-5489-AE58-CCDF09F985C0}"/>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5" name="Google Shape;1508;p31">
            <a:extLst>
              <a:ext uri="{FF2B5EF4-FFF2-40B4-BE49-F238E27FC236}">
                <a16:creationId xmlns:a16="http://schemas.microsoft.com/office/drawing/2014/main" id="{5501652C-D0F9-A756-CB9C-07DAEE6F1FDD}"/>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6" name="Google Shape;1508;p31">
            <a:extLst>
              <a:ext uri="{FF2B5EF4-FFF2-40B4-BE49-F238E27FC236}">
                <a16:creationId xmlns:a16="http://schemas.microsoft.com/office/drawing/2014/main" id="{76FD6582-3A0B-E1BA-6631-29C819A61292}"/>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End</a:t>
            </a:r>
            <a:r>
              <a:rPr lang="es-419" sz="1800" b="1" u="sng">
                <a:solidFill>
                  <a:schemeClr val="dk1"/>
                </a:solidFill>
                <a:latin typeface="Aldrich"/>
                <a:sym typeface="Aldrich"/>
              </a:rPr>
              <a:t> </a:t>
            </a:r>
            <a:r>
              <a:rPr lang="es-419" sz="1800" b="1" u="sng" err="1">
                <a:solidFill>
                  <a:schemeClr val="dk1"/>
                </a:solidFill>
                <a:latin typeface="Aldrich"/>
                <a:sym typeface="Aldrich"/>
              </a:rPr>
              <a:t>of</a:t>
            </a:r>
            <a:r>
              <a:rPr lang="es-419" sz="1800" b="1" u="sng">
                <a:solidFill>
                  <a:schemeClr val="dk1"/>
                </a:solidFill>
                <a:latin typeface="Aldrich"/>
                <a:sym typeface="Aldrich"/>
              </a:rPr>
              <a:t> ‘</a:t>
            </a:r>
            <a:r>
              <a:rPr lang="es-419" sz="1800" b="1" u="sng" err="1">
                <a:solidFill>
                  <a:schemeClr val="dk1"/>
                </a:solidFill>
                <a:latin typeface="Aldrich"/>
                <a:sym typeface="Aldrich"/>
              </a:rPr>
              <a:t>Humanity</a:t>
            </a:r>
            <a:r>
              <a:rPr lang="es-419" sz="1800" b="1" u="sng">
                <a:solidFill>
                  <a:schemeClr val="dk1"/>
                </a:solidFill>
                <a:latin typeface="Aldrich"/>
                <a:sym typeface="Aldrich"/>
              </a:rPr>
              <a:t>’</a:t>
            </a:r>
          </a:p>
        </p:txBody>
      </p:sp>
      <p:sp>
        <p:nvSpPr>
          <p:cNvPr id="7" name="Google Shape;1508;p31">
            <a:extLst>
              <a:ext uri="{FF2B5EF4-FFF2-40B4-BE49-F238E27FC236}">
                <a16:creationId xmlns:a16="http://schemas.microsoft.com/office/drawing/2014/main" id="{034437B9-FD5D-F792-D2AA-A4FAB9E86BA4}"/>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8" name="Google Shape;1509;p31">
            <a:extLst>
              <a:ext uri="{FF2B5EF4-FFF2-40B4-BE49-F238E27FC236}">
                <a16:creationId xmlns:a16="http://schemas.microsoft.com/office/drawing/2014/main" id="{6BDBB79F-7DAF-3F63-092C-55E11FB00CA2}"/>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9" name="Google Shape;1509;p31">
            <a:extLst>
              <a:ext uri="{FF2B5EF4-FFF2-40B4-BE49-F238E27FC236}">
                <a16:creationId xmlns:a16="http://schemas.microsoft.com/office/drawing/2014/main" id="{80FBFAEC-8073-ADC8-F1A2-AE1C0A2CD631}"/>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0" name="Google Shape;1509;p31">
            <a:extLst>
              <a:ext uri="{FF2B5EF4-FFF2-40B4-BE49-F238E27FC236}">
                <a16:creationId xmlns:a16="http://schemas.microsoft.com/office/drawing/2014/main" id="{FF79F76D-BD39-5B1D-4E4F-73A0896D167B}"/>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1" name="Google Shape;1509;p31">
            <a:extLst>
              <a:ext uri="{FF2B5EF4-FFF2-40B4-BE49-F238E27FC236}">
                <a16:creationId xmlns:a16="http://schemas.microsoft.com/office/drawing/2014/main" id="{7B4B676D-3273-27FA-224F-A04BF67B5BDC}"/>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2" name="Google Shape;1509;p31">
            <a:extLst>
              <a:ext uri="{FF2B5EF4-FFF2-40B4-BE49-F238E27FC236}">
                <a16:creationId xmlns:a16="http://schemas.microsoft.com/office/drawing/2014/main" id="{579E66BE-4BE5-5811-86BC-283932DDC870}"/>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3" name="Connector: Elbow 12">
            <a:extLst>
              <a:ext uri="{FF2B5EF4-FFF2-40B4-BE49-F238E27FC236}">
                <a16:creationId xmlns:a16="http://schemas.microsoft.com/office/drawing/2014/main" id="{01F7489E-7E41-5ABF-C420-4E6CA9973D9C}"/>
              </a:ext>
            </a:extLst>
          </p:cNvPr>
          <p:cNvCxnSpPr/>
          <p:nvPr/>
        </p:nvCxnSpPr>
        <p:spPr>
          <a:xfrm>
            <a:off x="4668010" y="810376"/>
            <a:ext cx="914400" cy="2808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57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4368C880-D07A-5E86-E48E-72C6DC680422}"/>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7F740060-28F0-AF56-27CA-8F62AD0F0B3E}"/>
              </a:ext>
            </a:extLst>
          </p:cNvPr>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800"/>
              <a:t>The rapid pace of AI development, driven by intense economic and competitive pressures, significantly accelerates the timeline for achieving more powerful and destructive AI models, within the next decade, leaving little room for comprehensive safety testing or ethical safeguard.</a:t>
            </a:r>
            <a:endParaRPr sz="1800"/>
          </a:p>
        </p:txBody>
      </p:sp>
      <p:sp>
        <p:nvSpPr>
          <p:cNvPr id="1534" name="Google Shape;1534;p33">
            <a:extLst>
              <a:ext uri="{FF2B5EF4-FFF2-40B4-BE49-F238E27FC236}">
                <a16:creationId xmlns:a16="http://schemas.microsoft.com/office/drawing/2014/main" id="{E24FE343-9CAE-99AC-2E02-FDCB00B548F5}"/>
              </a:ext>
            </a:extLst>
          </p:cNvPr>
          <p:cNvSpPr txBox="1">
            <a:spLocks noGrp="1"/>
          </p:cNvSpPr>
          <p:nvPr>
            <p:ph type="title" idx="2"/>
          </p:nvPr>
        </p:nvSpPr>
        <p:spPr>
          <a:xfrm>
            <a:off x="2409825" y="408628"/>
            <a:ext cx="1278748"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05</a:t>
            </a:r>
            <a:endParaRPr/>
          </a:p>
        </p:txBody>
      </p:sp>
      <p:grpSp>
        <p:nvGrpSpPr>
          <p:cNvPr id="1536" name="Google Shape;1536;p33">
            <a:extLst>
              <a:ext uri="{FF2B5EF4-FFF2-40B4-BE49-F238E27FC236}">
                <a16:creationId xmlns:a16="http://schemas.microsoft.com/office/drawing/2014/main" id="{D9A5EC3E-FBC1-A947-BC98-57F395EE9F43}"/>
              </a:ext>
            </a:extLst>
          </p:cNvPr>
          <p:cNvGrpSpPr/>
          <p:nvPr/>
        </p:nvGrpSpPr>
        <p:grpSpPr>
          <a:xfrm>
            <a:off x="-1550619" y="3653828"/>
            <a:ext cx="3277952" cy="1537297"/>
            <a:chOff x="-1312494" y="3529769"/>
            <a:chExt cx="3277952" cy="1537297"/>
          </a:xfrm>
        </p:grpSpPr>
        <p:grpSp>
          <p:nvGrpSpPr>
            <p:cNvPr id="1537" name="Google Shape;1537;p33">
              <a:extLst>
                <a:ext uri="{FF2B5EF4-FFF2-40B4-BE49-F238E27FC236}">
                  <a16:creationId xmlns:a16="http://schemas.microsoft.com/office/drawing/2014/main" id="{4146521A-4D11-98B1-3E46-DF8646372E41}"/>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6E453239-5D91-9804-3144-B99C63A54B5C}"/>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a:extLst>
                  <a:ext uri="{FF2B5EF4-FFF2-40B4-BE49-F238E27FC236}">
                    <a16:creationId xmlns:a16="http://schemas.microsoft.com/office/drawing/2014/main" id="{FA1D78DC-2A92-9073-BF99-D642D7359998}"/>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a:extLst>
                  <a:ext uri="{FF2B5EF4-FFF2-40B4-BE49-F238E27FC236}">
                    <a16:creationId xmlns:a16="http://schemas.microsoft.com/office/drawing/2014/main" id="{7E4656FE-8B62-7CF3-6B55-FCC5E58939EF}"/>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a:extLst>
                  <a:ext uri="{FF2B5EF4-FFF2-40B4-BE49-F238E27FC236}">
                    <a16:creationId xmlns:a16="http://schemas.microsoft.com/office/drawing/2014/main" id="{CFA2882C-835C-B1D7-5CD5-165FB5D611D1}"/>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a:extLst>
                  <a:ext uri="{FF2B5EF4-FFF2-40B4-BE49-F238E27FC236}">
                    <a16:creationId xmlns:a16="http://schemas.microsoft.com/office/drawing/2014/main" id="{E8E1D0C1-F0E5-EDBF-6878-3C7EE4F7128F}"/>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a:extLst>
                  <a:ext uri="{FF2B5EF4-FFF2-40B4-BE49-F238E27FC236}">
                    <a16:creationId xmlns:a16="http://schemas.microsoft.com/office/drawing/2014/main" id="{FD96D6AF-745C-B53B-483F-751721D48E3A}"/>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a:extLst>
                  <a:ext uri="{FF2B5EF4-FFF2-40B4-BE49-F238E27FC236}">
                    <a16:creationId xmlns:a16="http://schemas.microsoft.com/office/drawing/2014/main" id="{B794D9DB-9ED4-3B13-F362-57E0395F24C9}"/>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a:extLst>
                  <a:ext uri="{FF2B5EF4-FFF2-40B4-BE49-F238E27FC236}">
                    <a16:creationId xmlns:a16="http://schemas.microsoft.com/office/drawing/2014/main" id="{BE6A0751-DB3C-FA0B-9F00-52C7A4345BE8}"/>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a:extLst>
                  <a:ext uri="{FF2B5EF4-FFF2-40B4-BE49-F238E27FC236}">
                    <a16:creationId xmlns:a16="http://schemas.microsoft.com/office/drawing/2014/main" id="{A5C788F5-D4DA-1156-080A-608676460F5F}"/>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a:extLst>
                  <a:ext uri="{FF2B5EF4-FFF2-40B4-BE49-F238E27FC236}">
                    <a16:creationId xmlns:a16="http://schemas.microsoft.com/office/drawing/2014/main" id="{D2AA38BE-CFFD-6C49-C202-0DEB9A76127B}"/>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a:extLst>
                  <a:ext uri="{FF2B5EF4-FFF2-40B4-BE49-F238E27FC236}">
                    <a16:creationId xmlns:a16="http://schemas.microsoft.com/office/drawing/2014/main" id="{D3E5EF9A-4470-4231-B1E6-E586AD3C9344}"/>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a:extLst>
                  <a:ext uri="{FF2B5EF4-FFF2-40B4-BE49-F238E27FC236}">
                    <a16:creationId xmlns:a16="http://schemas.microsoft.com/office/drawing/2014/main" id="{C82A8E13-2830-1BBB-DF25-9EC1F62AFE04}"/>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a:extLst>
                  <a:ext uri="{FF2B5EF4-FFF2-40B4-BE49-F238E27FC236}">
                    <a16:creationId xmlns:a16="http://schemas.microsoft.com/office/drawing/2014/main" id="{6FAD202F-3C08-5997-12AE-3741738A0205}"/>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a:extLst>
                  <a:ext uri="{FF2B5EF4-FFF2-40B4-BE49-F238E27FC236}">
                    <a16:creationId xmlns:a16="http://schemas.microsoft.com/office/drawing/2014/main" id="{063AF6C8-416A-B5DD-3E69-6D9E196C71F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a:extLst>
                  <a:ext uri="{FF2B5EF4-FFF2-40B4-BE49-F238E27FC236}">
                    <a16:creationId xmlns:a16="http://schemas.microsoft.com/office/drawing/2014/main" id="{327B4017-A70A-DA2E-FB44-B4986730ACCD}"/>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a:extLst>
                  <a:ext uri="{FF2B5EF4-FFF2-40B4-BE49-F238E27FC236}">
                    <a16:creationId xmlns:a16="http://schemas.microsoft.com/office/drawing/2014/main" id="{516C054B-A397-294B-6F62-58BF3D76399A}"/>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a:extLst>
                  <a:ext uri="{FF2B5EF4-FFF2-40B4-BE49-F238E27FC236}">
                    <a16:creationId xmlns:a16="http://schemas.microsoft.com/office/drawing/2014/main" id="{02F79E80-63DF-82CE-E68E-3E374A6F2FD2}"/>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a:extLst>
                  <a:ext uri="{FF2B5EF4-FFF2-40B4-BE49-F238E27FC236}">
                    <a16:creationId xmlns:a16="http://schemas.microsoft.com/office/drawing/2014/main" id="{850DB7A5-0C07-5BB9-FDE2-BE1626E094F2}"/>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a:extLst>
                  <a:ext uri="{FF2B5EF4-FFF2-40B4-BE49-F238E27FC236}">
                    <a16:creationId xmlns:a16="http://schemas.microsoft.com/office/drawing/2014/main" id="{3D8232B3-AC01-D47F-C716-D679BCA768B0}"/>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a:extLst>
                  <a:ext uri="{FF2B5EF4-FFF2-40B4-BE49-F238E27FC236}">
                    <a16:creationId xmlns:a16="http://schemas.microsoft.com/office/drawing/2014/main" id="{68A4C844-4B86-5AE9-9C25-B8DDD554E086}"/>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a:extLst>
                  <a:ext uri="{FF2B5EF4-FFF2-40B4-BE49-F238E27FC236}">
                    <a16:creationId xmlns:a16="http://schemas.microsoft.com/office/drawing/2014/main" id="{B6D7F9A6-3519-74E9-DD71-11CB09AC4749}"/>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a:extLst>
                <a:ext uri="{FF2B5EF4-FFF2-40B4-BE49-F238E27FC236}">
                  <a16:creationId xmlns:a16="http://schemas.microsoft.com/office/drawing/2014/main" id="{C0DD7403-0D04-0A0D-FE76-0BBEFF4C842A}"/>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a:extLst>
                <a:ext uri="{FF2B5EF4-FFF2-40B4-BE49-F238E27FC236}">
                  <a16:creationId xmlns:a16="http://schemas.microsoft.com/office/drawing/2014/main" id="{7ED178A1-927A-84D0-EB42-1C421ED91B1D}"/>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D9B604BF-9765-4EC3-F2F3-F3600FCE4C1A}"/>
              </a:ext>
            </a:extLst>
          </p:cNvPr>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5" name="Google Shape;1508;p31">
            <a:extLst>
              <a:ext uri="{FF2B5EF4-FFF2-40B4-BE49-F238E27FC236}">
                <a16:creationId xmlns:a16="http://schemas.microsoft.com/office/drawing/2014/main" id="{6119F61A-8D03-2602-7F86-C27F36D8A5A2}"/>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a:solidFill>
                  <a:schemeClr val="dk1"/>
                </a:solidFill>
                <a:latin typeface="Aldrich"/>
                <a:sym typeface="Aldrich"/>
              </a:rPr>
              <a:t>AI </a:t>
            </a:r>
            <a:r>
              <a:rPr lang="es-419" sz="1800" err="1">
                <a:solidFill>
                  <a:schemeClr val="dk1"/>
                </a:solidFill>
                <a:latin typeface="Aldrich"/>
                <a:sym typeface="Aldrich"/>
              </a:rPr>
              <a:t>Misalignment</a:t>
            </a:r>
            <a:endParaRPr lang="es-419" sz="1800">
              <a:solidFill>
                <a:schemeClr val="dk1"/>
              </a:solidFill>
              <a:latin typeface="Aldrich"/>
              <a:sym typeface="Aldrich"/>
            </a:endParaRPr>
          </a:p>
        </p:txBody>
      </p:sp>
      <p:sp>
        <p:nvSpPr>
          <p:cNvPr id="6" name="Google Shape;1508;p31">
            <a:extLst>
              <a:ext uri="{FF2B5EF4-FFF2-40B4-BE49-F238E27FC236}">
                <a16:creationId xmlns:a16="http://schemas.microsoft.com/office/drawing/2014/main" id="{CA2BB668-D7AC-E44A-9286-A8CE43D9E753}"/>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7" name="Google Shape;1508;p31">
            <a:extLst>
              <a:ext uri="{FF2B5EF4-FFF2-40B4-BE49-F238E27FC236}">
                <a16:creationId xmlns:a16="http://schemas.microsoft.com/office/drawing/2014/main" id="{EDB7B41B-E183-95EC-77AF-45720FC70679}"/>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8" name="Google Shape;1508;p31">
            <a:extLst>
              <a:ext uri="{FF2B5EF4-FFF2-40B4-BE49-F238E27FC236}">
                <a16:creationId xmlns:a16="http://schemas.microsoft.com/office/drawing/2014/main" id="{6483C4E6-A6FA-8192-EF2F-805AB4B7D478}"/>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9" name="Google Shape;1508;p31">
            <a:extLst>
              <a:ext uri="{FF2B5EF4-FFF2-40B4-BE49-F238E27FC236}">
                <a16:creationId xmlns:a16="http://schemas.microsoft.com/office/drawing/2014/main" id="{431903A3-146D-08CC-F71C-C054C43FE4ED}"/>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err="1">
                <a:solidFill>
                  <a:schemeClr val="dk1"/>
                </a:solidFill>
                <a:latin typeface="Aldrich"/>
                <a:sym typeface="Aldrich"/>
              </a:rPr>
              <a:t>Reckless</a:t>
            </a:r>
            <a:r>
              <a:rPr lang="es-419" sz="1800" b="1" u="sng">
                <a:solidFill>
                  <a:schemeClr val="dk1"/>
                </a:solidFill>
                <a:latin typeface="Aldrich"/>
                <a:sym typeface="Aldrich"/>
              </a:rPr>
              <a:t> AI </a:t>
            </a:r>
            <a:r>
              <a:rPr lang="es-419" sz="1800" b="1" u="sng" err="1">
                <a:solidFill>
                  <a:schemeClr val="dk1"/>
                </a:solidFill>
                <a:latin typeface="Aldrich"/>
                <a:sym typeface="Aldrich"/>
              </a:rPr>
              <a:t>Developement</a:t>
            </a:r>
            <a:endParaRPr lang="es-419" sz="1800" b="1" u="sng">
              <a:solidFill>
                <a:schemeClr val="dk1"/>
              </a:solidFill>
              <a:latin typeface="Aldrich"/>
              <a:sym typeface="Aldrich"/>
            </a:endParaRPr>
          </a:p>
        </p:txBody>
      </p:sp>
      <p:sp>
        <p:nvSpPr>
          <p:cNvPr id="10" name="Google Shape;1509;p31">
            <a:extLst>
              <a:ext uri="{FF2B5EF4-FFF2-40B4-BE49-F238E27FC236}">
                <a16:creationId xmlns:a16="http://schemas.microsoft.com/office/drawing/2014/main" id="{AC3634A7-9D4C-FAF6-FB83-D92D0168964A}"/>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11" name="Google Shape;1509;p31">
            <a:extLst>
              <a:ext uri="{FF2B5EF4-FFF2-40B4-BE49-F238E27FC236}">
                <a16:creationId xmlns:a16="http://schemas.microsoft.com/office/drawing/2014/main" id="{EAB10D5C-DCEE-7A9E-323E-2618BDBEE207}"/>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12" name="Google Shape;1509;p31">
            <a:extLst>
              <a:ext uri="{FF2B5EF4-FFF2-40B4-BE49-F238E27FC236}">
                <a16:creationId xmlns:a16="http://schemas.microsoft.com/office/drawing/2014/main" id="{2A7F44B7-7EA9-8FF3-84F6-8FA7A4EEAF69}"/>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13" name="Google Shape;1509;p31">
            <a:extLst>
              <a:ext uri="{FF2B5EF4-FFF2-40B4-BE49-F238E27FC236}">
                <a16:creationId xmlns:a16="http://schemas.microsoft.com/office/drawing/2014/main" id="{A813846E-ECD9-5D98-C94F-C8177C930808}"/>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14" name="Google Shape;1509;p31">
            <a:extLst>
              <a:ext uri="{FF2B5EF4-FFF2-40B4-BE49-F238E27FC236}">
                <a16:creationId xmlns:a16="http://schemas.microsoft.com/office/drawing/2014/main" id="{83CAA940-B2BF-74D4-FA0A-59DDC866C2EA}"/>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15" name="Connector: Elbow 14">
            <a:extLst>
              <a:ext uri="{FF2B5EF4-FFF2-40B4-BE49-F238E27FC236}">
                <a16:creationId xmlns:a16="http://schemas.microsoft.com/office/drawing/2014/main" id="{7378CCB1-7526-47FC-57BA-23C468F2C6E1}"/>
              </a:ext>
            </a:extLst>
          </p:cNvPr>
          <p:cNvCxnSpPr/>
          <p:nvPr/>
        </p:nvCxnSpPr>
        <p:spPr>
          <a:xfrm>
            <a:off x="4668010" y="810376"/>
            <a:ext cx="914400" cy="3672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81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pic>
        <p:nvPicPr>
          <p:cNvPr id="4" name="Picture 3" descr="A yellow text with black text&#10;&#10;Description automatically generated">
            <a:extLst>
              <a:ext uri="{FF2B5EF4-FFF2-40B4-BE49-F238E27FC236}">
                <a16:creationId xmlns:a16="http://schemas.microsoft.com/office/drawing/2014/main" id="{E686190B-2238-1251-F4A8-87BF3B89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656" y="948496"/>
            <a:ext cx="4083737" cy="2886075"/>
          </a:xfrm>
          <a:prstGeom prst="rect">
            <a:avLst/>
          </a:prstGeom>
          <a:noFill/>
          <a:extLst>
            <a:ext uri="{909E8E84-426E-40DD-AFC4-6F175D3DCCD1}">
              <a14:hiddenFill xmlns:a14="http://schemas.microsoft.com/office/drawing/2010/main">
                <a:solidFill>
                  <a:srgbClr val="FFFFFF"/>
                </a:solidFill>
              </a14:hiddenFill>
            </a:ext>
          </a:extLst>
        </p:spPr>
      </p:pic>
      <p:sp>
        <p:nvSpPr>
          <p:cNvPr id="1648" name="Google Shape;1648;p42"/>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Bradley, Patrick, Risk management standards and the active management of malicious intent in artificial superintelligence, AI and Society, April 11 2019.</a:t>
            </a:r>
            <a:endParaRPr sz="1100"/>
          </a:p>
        </p:txBody>
      </p:sp>
      <p:pic>
        <p:nvPicPr>
          <p:cNvPr id="3" name="Picture 2" descr="A text on a page&#10;&#10;Description automatically generated">
            <a:extLst>
              <a:ext uri="{FF2B5EF4-FFF2-40B4-BE49-F238E27FC236}">
                <a16:creationId xmlns:a16="http://schemas.microsoft.com/office/drawing/2014/main" id="{6BD9DC57-471B-73E0-3C44-166F74D00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4675"/>
          <a:stretch/>
        </p:blipFill>
        <p:spPr bwMode="auto">
          <a:xfrm>
            <a:off x="941350" y="2914159"/>
            <a:ext cx="4576573" cy="1256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text&#10;&#10;Description automatically generated">
            <a:extLst>
              <a:ext uri="{FF2B5EF4-FFF2-40B4-BE49-F238E27FC236}">
                <a16:creationId xmlns:a16="http://schemas.microsoft.com/office/drawing/2014/main" id="{57E551E3-70F2-B934-178C-7ABFA5B06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949" y="468683"/>
            <a:ext cx="4433374" cy="267132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34;p33">
            <a:extLst>
              <a:ext uri="{FF2B5EF4-FFF2-40B4-BE49-F238E27FC236}">
                <a16:creationId xmlns:a16="http://schemas.microsoft.com/office/drawing/2014/main" id="{6BD49B11-5210-21B0-8DD9-938317AAA997}"/>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05</a:t>
            </a:r>
          </a:p>
        </p:txBody>
      </p:sp>
      <p:sp>
        <p:nvSpPr>
          <p:cNvPr id="7" name="Google Shape;1534;p33">
            <a:extLst>
              <a:ext uri="{FF2B5EF4-FFF2-40B4-BE49-F238E27FC236}">
                <a16:creationId xmlns:a16="http://schemas.microsoft.com/office/drawing/2014/main" id="{5850022D-070D-E883-8893-5649B71BEA12}"/>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949ADCAC-00D0-0705-0444-CF731E55F48E}"/>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5A8FEA92-2A42-E659-B3EF-CB2E3CC1B705}"/>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r>
              <a:rPr lang="en-US" sz="1100"/>
              <a:t>Grace, Katja et al., Thousands of AI Authors on the Future of AI, Cornell University, January 5th 2024.</a:t>
            </a:r>
          </a:p>
        </p:txBody>
      </p:sp>
      <p:sp>
        <p:nvSpPr>
          <p:cNvPr id="6" name="Google Shape;1534;p33">
            <a:extLst>
              <a:ext uri="{FF2B5EF4-FFF2-40B4-BE49-F238E27FC236}">
                <a16:creationId xmlns:a16="http://schemas.microsoft.com/office/drawing/2014/main" id="{53E1215E-745F-E20B-6856-C7A980BA7168}"/>
              </a:ext>
            </a:extLst>
          </p:cNvPr>
          <p:cNvSpPr txBox="1">
            <a:spLocks/>
          </p:cNvSpPr>
          <p:nvPr/>
        </p:nvSpPr>
        <p:spPr>
          <a:xfrm>
            <a:off x="-33739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05</a:t>
            </a:r>
          </a:p>
        </p:txBody>
      </p:sp>
      <p:sp>
        <p:nvSpPr>
          <p:cNvPr id="7" name="Google Shape;1534;p33">
            <a:extLst>
              <a:ext uri="{FF2B5EF4-FFF2-40B4-BE49-F238E27FC236}">
                <a16:creationId xmlns:a16="http://schemas.microsoft.com/office/drawing/2014/main" id="{3FF21FF1-9FF1-EAD0-37CB-330899CA8ADC}"/>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pic>
        <p:nvPicPr>
          <p:cNvPr id="2050" name="Picture 2" descr="A text on a page&#10;&#10;Description automatically generated">
            <a:extLst>
              <a:ext uri="{FF2B5EF4-FFF2-40B4-BE49-F238E27FC236}">
                <a16:creationId xmlns:a16="http://schemas.microsoft.com/office/drawing/2014/main" id="{BE772F45-E270-84C0-97F5-C442964B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9" y="2194070"/>
            <a:ext cx="5637228" cy="243953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 yellow text with white text&#10;&#10;Description automatically generated">
            <a:extLst>
              <a:ext uri="{FF2B5EF4-FFF2-40B4-BE49-F238E27FC236}">
                <a16:creationId xmlns:a16="http://schemas.microsoft.com/office/drawing/2014/main" id="{6980DED8-A6FD-ECE9-B182-9D3937671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174" y="-1"/>
            <a:ext cx="5241931" cy="250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280197F5-21CD-1CDE-5CF8-9B3FC2FF3068}"/>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6CE4B122-19DC-FE06-D27D-5D110F288E77}"/>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r>
              <a:rPr lang="en-US" sz="1100" err="1"/>
              <a:t>Growiec</a:t>
            </a:r>
            <a:r>
              <a:rPr lang="en-US" sz="1100"/>
              <a:t>, Jakub, Existential risk from transformative AI: an economic perspective, Vilnius Tech, July 10th 2024.</a:t>
            </a:r>
          </a:p>
        </p:txBody>
      </p:sp>
      <p:sp>
        <p:nvSpPr>
          <p:cNvPr id="6" name="Google Shape;1534;p33">
            <a:extLst>
              <a:ext uri="{FF2B5EF4-FFF2-40B4-BE49-F238E27FC236}">
                <a16:creationId xmlns:a16="http://schemas.microsoft.com/office/drawing/2014/main" id="{53E7705D-1F32-93C0-EBE2-4EB6680F2AC9}"/>
              </a:ext>
            </a:extLst>
          </p:cNvPr>
          <p:cNvSpPr txBox="1">
            <a:spLocks/>
          </p:cNvSpPr>
          <p:nvPr/>
        </p:nvSpPr>
        <p:spPr>
          <a:xfrm>
            <a:off x="-4763" y="-182449"/>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05.1</a:t>
            </a:r>
          </a:p>
        </p:txBody>
      </p:sp>
      <p:sp>
        <p:nvSpPr>
          <p:cNvPr id="2" name="Google Shape;1508;p31">
            <a:extLst>
              <a:ext uri="{FF2B5EF4-FFF2-40B4-BE49-F238E27FC236}">
                <a16:creationId xmlns:a16="http://schemas.microsoft.com/office/drawing/2014/main" id="{7787E528-A032-A0B7-2C32-3F6BA17C89BB}"/>
              </a:ext>
            </a:extLst>
          </p:cNvPr>
          <p:cNvSpPr txBox="1">
            <a:spLocks/>
          </p:cNvSpPr>
          <p:nvPr/>
        </p:nvSpPr>
        <p:spPr>
          <a:xfrm>
            <a:off x="1264460" y="188394"/>
            <a:ext cx="7636653"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800" u="sng" err="1">
                <a:solidFill>
                  <a:schemeClr val="dk1"/>
                </a:solidFill>
                <a:latin typeface="Aldrich"/>
                <a:sym typeface="Aldrich"/>
              </a:rPr>
              <a:t>Subpremise</a:t>
            </a:r>
            <a:r>
              <a:rPr lang="es-419" sz="1800" u="sng">
                <a:solidFill>
                  <a:schemeClr val="dk1"/>
                </a:solidFill>
                <a:latin typeface="Aldrich"/>
                <a:sym typeface="Aldrich"/>
              </a:rPr>
              <a:t>:</a:t>
            </a:r>
            <a:r>
              <a:rPr lang="es-419" sz="1800">
                <a:solidFill>
                  <a:schemeClr val="dk1"/>
                </a:solidFill>
                <a:latin typeface="Aldrich"/>
                <a:sym typeface="Aldrich"/>
              </a:rPr>
              <a:t> </a:t>
            </a:r>
            <a:r>
              <a:rPr lang="es-419" sz="1800" err="1">
                <a:solidFill>
                  <a:schemeClr val="dk1"/>
                </a:solidFill>
                <a:latin typeface="Aldrich"/>
                <a:sym typeface="Aldrich"/>
              </a:rPr>
              <a:t>Turning</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development</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AI and </a:t>
            </a:r>
            <a:r>
              <a:rPr lang="es-419" sz="1800" err="1">
                <a:solidFill>
                  <a:schemeClr val="dk1"/>
                </a:solidFill>
                <a:latin typeface="Aldrich"/>
                <a:sym typeface="Aldrich"/>
              </a:rPr>
              <a:t>related</a:t>
            </a:r>
            <a:r>
              <a:rPr lang="es-419" sz="1800">
                <a:solidFill>
                  <a:schemeClr val="dk1"/>
                </a:solidFill>
                <a:latin typeface="Aldrich"/>
                <a:sym typeface="Aldrich"/>
              </a:rPr>
              <a:t> </a:t>
            </a:r>
            <a:r>
              <a:rPr lang="es-419" sz="1800" err="1">
                <a:solidFill>
                  <a:schemeClr val="dk1"/>
                </a:solidFill>
                <a:latin typeface="Aldrich"/>
                <a:sym typeface="Aldrich"/>
              </a:rPr>
              <a:t>technologies</a:t>
            </a:r>
            <a:r>
              <a:rPr lang="es-419" sz="1800">
                <a:solidFill>
                  <a:schemeClr val="dk1"/>
                </a:solidFill>
                <a:latin typeface="Aldrich"/>
                <a:sym typeface="Aldrich"/>
              </a:rPr>
              <a:t> </a:t>
            </a:r>
            <a:r>
              <a:rPr lang="es-419" sz="1800" err="1">
                <a:solidFill>
                  <a:schemeClr val="dk1"/>
                </a:solidFill>
                <a:latin typeface="Aldrich"/>
                <a:sym typeface="Aldrich"/>
              </a:rPr>
              <a:t>into</a:t>
            </a:r>
            <a:r>
              <a:rPr lang="es-419" sz="1800">
                <a:solidFill>
                  <a:schemeClr val="dk1"/>
                </a:solidFill>
                <a:latin typeface="Aldrich"/>
                <a:sym typeface="Aldrich"/>
              </a:rPr>
              <a:t> a </a:t>
            </a:r>
            <a:r>
              <a:rPr lang="es-419" sz="1800" u="sng">
                <a:solidFill>
                  <a:schemeClr val="dk1"/>
                </a:solidFill>
                <a:latin typeface="Aldrich"/>
                <a:sym typeface="Aldrich"/>
              </a:rPr>
              <a:t>global </a:t>
            </a:r>
            <a:r>
              <a:rPr lang="es-419" sz="1800" u="sng" err="1">
                <a:solidFill>
                  <a:schemeClr val="dk1"/>
                </a:solidFill>
                <a:latin typeface="Aldrich"/>
                <a:sym typeface="Aldrich"/>
              </a:rPr>
              <a:t>race</a:t>
            </a:r>
            <a:r>
              <a:rPr lang="es-419" sz="1800">
                <a:solidFill>
                  <a:schemeClr val="dk1"/>
                </a:solidFill>
                <a:latin typeface="Aldrich"/>
                <a:sym typeface="Aldrich"/>
              </a:rPr>
              <a:t> </a:t>
            </a:r>
            <a:r>
              <a:rPr lang="es-419" sz="1800" err="1">
                <a:solidFill>
                  <a:schemeClr val="dk1"/>
                </a:solidFill>
                <a:latin typeface="Aldrich"/>
                <a:sym typeface="Aldrich"/>
              </a:rPr>
              <a:t>aong</a:t>
            </a:r>
            <a:r>
              <a:rPr lang="es-419" sz="1800">
                <a:solidFill>
                  <a:schemeClr val="dk1"/>
                </a:solidFill>
                <a:latin typeface="Aldrich"/>
                <a:sym typeface="Aldrich"/>
              </a:rPr>
              <a:t> </a:t>
            </a:r>
            <a:r>
              <a:rPr lang="es-419" sz="1800" err="1">
                <a:solidFill>
                  <a:schemeClr val="dk1"/>
                </a:solidFill>
                <a:latin typeface="Aldrich"/>
                <a:sym typeface="Aldrich"/>
              </a:rPr>
              <a:t>private</a:t>
            </a:r>
            <a:r>
              <a:rPr lang="es-419" sz="1800">
                <a:solidFill>
                  <a:schemeClr val="dk1"/>
                </a:solidFill>
                <a:latin typeface="Aldrich"/>
                <a:sym typeface="Aldrich"/>
              </a:rPr>
              <a:t> </a:t>
            </a:r>
            <a:r>
              <a:rPr lang="es-419" sz="1800" err="1">
                <a:solidFill>
                  <a:schemeClr val="dk1"/>
                </a:solidFill>
                <a:latin typeface="Aldrich"/>
                <a:sym typeface="Aldrich"/>
              </a:rPr>
              <a:t>companies</a:t>
            </a:r>
            <a:r>
              <a:rPr lang="es-419" sz="1800">
                <a:solidFill>
                  <a:schemeClr val="dk1"/>
                </a:solidFill>
                <a:latin typeface="Aldrich"/>
                <a:sym typeface="Aldrich"/>
              </a:rPr>
              <a:t> and </a:t>
            </a:r>
            <a:r>
              <a:rPr lang="es-419" sz="1800" err="1">
                <a:solidFill>
                  <a:schemeClr val="dk1"/>
                </a:solidFill>
                <a:latin typeface="Aldrich"/>
                <a:sym typeface="Aldrich"/>
              </a:rPr>
              <a:t>governments</a:t>
            </a:r>
            <a:r>
              <a:rPr lang="es-419" sz="1800">
                <a:solidFill>
                  <a:schemeClr val="dk1"/>
                </a:solidFill>
                <a:latin typeface="Aldrich"/>
                <a:sym typeface="Aldrich"/>
              </a:rPr>
              <a:t>, </a:t>
            </a:r>
            <a:r>
              <a:rPr lang="es-419" sz="1800" err="1">
                <a:solidFill>
                  <a:schemeClr val="dk1"/>
                </a:solidFill>
                <a:latin typeface="Aldrich"/>
                <a:sym typeface="Aldrich"/>
              </a:rPr>
              <a:t>driven</a:t>
            </a:r>
            <a:r>
              <a:rPr lang="es-419" sz="1800">
                <a:solidFill>
                  <a:schemeClr val="dk1"/>
                </a:solidFill>
                <a:latin typeface="Aldrich"/>
                <a:sym typeface="Aldrich"/>
              </a:rPr>
              <a:t> </a:t>
            </a:r>
            <a:r>
              <a:rPr lang="es-419" sz="1800" err="1">
                <a:solidFill>
                  <a:schemeClr val="dk1"/>
                </a:solidFill>
                <a:latin typeface="Aldrich"/>
                <a:sym typeface="Aldrich"/>
              </a:rPr>
              <a:t>by</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pursuit</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economic</a:t>
            </a:r>
            <a:r>
              <a:rPr lang="es-419" sz="1800">
                <a:solidFill>
                  <a:schemeClr val="dk1"/>
                </a:solidFill>
                <a:latin typeface="Aldrich"/>
                <a:sym typeface="Aldrich"/>
              </a:rPr>
              <a:t> </a:t>
            </a:r>
            <a:r>
              <a:rPr lang="es-419" sz="1800" err="1">
                <a:solidFill>
                  <a:schemeClr val="dk1"/>
                </a:solidFill>
                <a:latin typeface="Aldrich"/>
                <a:sym typeface="Aldrich"/>
              </a:rPr>
              <a:t>gains</a:t>
            </a:r>
            <a:r>
              <a:rPr lang="es-419" sz="1800">
                <a:solidFill>
                  <a:schemeClr val="dk1"/>
                </a:solidFill>
                <a:latin typeface="Aldrich"/>
                <a:sym typeface="Aldrich"/>
              </a:rPr>
              <a:t> </a:t>
            </a:r>
            <a:r>
              <a:rPr lang="es-419" sz="1800" err="1">
                <a:solidFill>
                  <a:schemeClr val="dk1"/>
                </a:solidFill>
                <a:latin typeface="Aldrich"/>
                <a:sym typeface="Aldrich"/>
              </a:rPr>
              <a:t>only</a:t>
            </a:r>
            <a:r>
              <a:rPr lang="es-419" sz="1800">
                <a:solidFill>
                  <a:schemeClr val="dk1"/>
                </a:solidFill>
                <a:latin typeface="Aldrich"/>
                <a:sym typeface="Aldrich"/>
              </a:rPr>
              <a:t> </a:t>
            </a:r>
            <a:r>
              <a:rPr lang="es-419" sz="1800" u="sng" err="1">
                <a:solidFill>
                  <a:schemeClr val="dk1"/>
                </a:solidFill>
                <a:latin typeface="Aldrich"/>
                <a:sym typeface="Aldrich"/>
              </a:rPr>
              <a:t>accelerates</a:t>
            </a:r>
            <a:r>
              <a:rPr lang="es-419" sz="1800" u="sng">
                <a:solidFill>
                  <a:schemeClr val="dk1"/>
                </a:solidFill>
                <a:latin typeface="Aldrich"/>
                <a:sym typeface="Aldrich"/>
              </a:rPr>
              <a:t> </a:t>
            </a:r>
            <a:r>
              <a:rPr lang="es-419" sz="1800" u="sng" err="1">
                <a:solidFill>
                  <a:schemeClr val="dk1"/>
                </a:solidFill>
                <a:latin typeface="Aldrich"/>
                <a:sym typeface="Aldrich"/>
              </a:rPr>
              <a:t>the</a:t>
            </a:r>
            <a:r>
              <a:rPr lang="es-419" sz="1800" u="sng">
                <a:solidFill>
                  <a:schemeClr val="dk1"/>
                </a:solidFill>
                <a:latin typeface="Aldrich"/>
                <a:sym typeface="Aldrich"/>
              </a:rPr>
              <a:t> timeline</a:t>
            </a:r>
            <a:r>
              <a:rPr lang="es-419" sz="1800">
                <a:solidFill>
                  <a:schemeClr val="dk1"/>
                </a:solidFill>
                <a:latin typeface="Aldrich"/>
                <a:sym typeface="Aldrich"/>
              </a:rPr>
              <a:t> </a:t>
            </a:r>
            <a:r>
              <a:rPr lang="es-419" sz="1800" err="1">
                <a:solidFill>
                  <a:schemeClr val="dk1"/>
                </a:solidFill>
                <a:latin typeface="Aldrich"/>
                <a:sym typeface="Aldrich"/>
              </a:rPr>
              <a:t>needed</a:t>
            </a:r>
            <a:r>
              <a:rPr lang="es-419" sz="1800">
                <a:solidFill>
                  <a:schemeClr val="dk1"/>
                </a:solidFill>
                <a:latin typeface="Aldrich"/>
                <a:sym typeface="Aldrich"/>
              </a:rPr>
              <a:t> </a:t>
            </a:r>
            <a:r>
              <a:rPr lang="es-419" sz="1800" err="1">
                <a:solidFill>
                  <a:schemeClr val="dk1"/>
                </a:solidFill>
                <a:latin typeface="Aldrich"/>
                <a:sym typeface="Aldrich"/>
              </a:rPr>
              <a:t>to</a:t>
            </a:r>
            <a:r>
              <a:rPr lang="es-419" sz="1800">
                <a:solidFill>
                  <a:schemeClr val="dk1"/>
                </a:solidFill>
                <a:latin typeface="Aldrich"/>
                <a:sym typeface="Aldrich"/>
              </a:rPr>
              <a:t> </a:t>
            </a:r>
            <a:r>
              <a:rPr lang="es-419" sz="1800" err="1">
                <a:solidFill>
                  <a:schemeClr val="dk1"/>
                </a:solidFill>
                <a:latin typeface="Aldrich"/>
                <a:sym typeface="Aldrich"/>
              </a:rPr>
              <a:t>inflict</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anticipated</a:t>
            </a:r>
            <a:r>
              <a:rPr lang="es-419" sz="1800">
                <a:solidFill>
                  <a:schemeClr val="dk1"/>
                </a:solidFill>
                <a:latin typeface="Aldrich"/>
                <a:sym typeface="Aldrich"/>
              </a:rPr>
              <a:t> (</a:t>
            </a:r>
            <a:r>
              <a:rPr lang="es-419" sz="1800" u="sng" err="1">
                <a:solidFill>
                  <a:schemeClr val="dk1"/>
                </a:solidFill>
                <a:latin typeface="Aldrich"/>
                <a:sym typeface="Aldrich"/>
              </a:rPr>
              <a:t>defined</a:t>
            </a:r>
            <a:r>
              <a:rPr lang="es-419" sz="1800">
                <a:solidFill>
                  <a:schemeClr val="dk1"/>
                </a:solidFill>
                <a:latin typeface="Aldrich"/>
                <a:sym typeface="Aldrich"/>
              </a:rPr>
              <a:t>) </a:t>
            </a:r>
            <a:r>
              <a:rPr lang="es-419" sz="1800" err="1">
                <a:solidFill>
                  <a:schemeClr val="dk1"/>
                </a:solidFill>
                <a:latin typeface="Aldrich"/>
                <a:sym typeface="Aldrich"/>
              </a:rPr>
              <a:t>harm</a:t>
            </a:r>
            <a:r>
              <a:rPr lang="es-419" sz="1800">
                <a:solidFill>
                  <a:schemeClr val="dk1"/>
                </a:solidFill>
                <a:latin typeface="Aldrich"/>
                <a:sym typeface="Aldrich"/>
              </a:rPr>
              <a:t> </a:t>
            </a:r>
            <a:r>
              <a:rPr lang="es-419" sz="1800" err="1">
                <a:solidFill>
                  <a:schemeClr val="dk1"/>
                </a:solidFill>
                <a:latin typeface="Aldrich"/>
                <a:sym typeface="Aldrich"/>
              </a:rPr>
              <a:t>on</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pic>
        <p:nvPicPr>
          <p:cNvPr id="4098" name="Picture 2" descr="A screenshot of a computer&#10;&#10;Description automatically generated">
            <a:extLst>
              <a:ext uri="{FF2B5EF4-FFF2-40B4-BE49-F238E27FC236}">
                <a16:creationId xmlns:a16="http://schemas.microsoft.com/office/drawing/2014/main" id="{168FB8AC-0F66-9656-EBB5-5435B4A7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2473634"/>
            <a:ext cx="4733314" cy="14396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A text on a yellow background&#10;&#10;Description automatically generated">
            <a:extLst>
              <a:ext uri="{FF2B5EF4-FFF2-40B4-BE49-F238E27FC236}">
                <a16:creationId xmlns:a16="http://schemas.microsoft.com/office/drawing/2014/main" id="{136B5BB3-62FB-3134-037C-F9E2C99E7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2257245"/>
            <a:ext cx="4730393" cy="175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2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F6530CB5-908F-CFF8-1354-121017B946EA}"/>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1DDA82C0-EA1C-4B9B-F82B-795C926C19EA}"/>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r>
              <a:rPr lang="en-CA" sz="1100"/>
              <a:t>Gao, Di Kevin et al., AI Ethics: A Bibliometric Analysis, Critical Issues, and Key Gaps, International Journal of Business Analytics, March 12th 2024.</a:t>
            </a:r>
            <a:endParaRPr lang="en-US" sz="1100"/>
          </a:p>
        </p:txBody>
      </p:sp>
      <p:sp>
        <p:nvSpPr>
          <p:cNvPr id="6" name="Google Shape;1534;p33">
            <a:extLst>
              <a:ext uri="{FF2B5EF4-FFF2-40B4-BE49-F238E27FC236}">
                <a16:creationId xmlns:a16="http://schemas.microsoft.com/office/drawing/2014/main" id="{8DC702CE-7275-7023-7E62-8204A99DED8A}"/>
              </a:ext>
            </a:extLst>
          </p:cNvPr>
          <p:cNvSpPr txBox="1">
            <a:spLocks/>
          </p:cNvSpPr>
          <p:nvPr/>
        </p:nvSpPr>
        <p:spPr>
          <a:xfrm>
            <a:off x="-4763" y="-182449"/>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05.1</a:t>
            </a:r>
          </a:p>
        </p:txBody>
      </p:sp>
      <p:pic>
        <p:nvPicPr>
          <p:cNvPr id="5122" name="Picture 2" descr="A close up of a text&#10;&#10;Description automatically generated">
            <a:extLst>
              <a:ext uri="{FF2B5EF4-FFF2-40B4-BE49-F238E27FC236}">
                <a16:creationId xmlns:a16="http://schemas.microsoft.com/office/drawing/2014/main" id="{DA4E9C24-F517-E732-FFCA-77C208E6F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756907"/>
            <a:ext cx="4734548" cy="241379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A yellow and black text&#10;&#10;Description automatically generated">
            <a:extLst>
              <a:ext uri="{FF2B5EF4-FFF2-40B4-BE49-F238E27FC236}">
                <a16:creationId xmlns:a16="http://schemas.microsoft.com/office/drawing/2014/main" id="{B4AE5382-61F4-AFE9-1FF4-1A185FBB2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411" y="2021257"/>
            <a:ext cx="4574589" cy="17507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08;p31">
            <a:extLst>
              <a:ext uri="{FF2B5EF4-FFF2-40B4-BE49-F238E27FC236}">
                <a16:creationId xmlns:a16="http://schemas.microsoft.com/office/drawing/2014/main" id="{739B2933-08C9-A709-DDE2-40D77BDC3FE7}"/>
              </a:ext>
            </a:extLst>
          </p:cNvPr>
          <p:cNvSpPr txBox="1">
            <a:spLocks/>
          </p:cNvSpPr>
          <p:nvPr/>
        </p:nvSpPr>
        <p:spPr>
          <a:xfrm>
            <a:off x="1264460" y="188394"/>
            <a:ext cx="7636653"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800" u="sng" err="1">
                <a:solidFill>
                  <a:schemeClr val="dk1"/>
                </a:solidFill>
                <a:latin typeface="Aldrich"/>
                <a:sym typeface="Aldrich"/>
              </a:rPr>
              <a:t>Subpremise</a:t>
            </a:r>
            <a:r>
              <a:rPr lang="es-419" sz="1800" u="sng">
                <a:solidFill>
                  <a:schemeClr val="dk1"/>
                </a:solidFill>
                <a:latin typeface="Aldrich"/>
                <a:sym typeface="Aldrich"/>
              </a:rPr>
              <a:t>:</a:t>
            </a:r>
            <a:r>
              <a:rPr lang="es-419" sz="1800">
                <a:solidFill>
                  <a:schemeClr val="dk1"/>
                </a:solidFill>
                <a:latin typeface="Aldrich"/>
                <a:sym typeface="Aldrich"/>
              </a:rPr>
              <a:t> </a:t>
            </a:r>
            <a:r>
              <a:rPr lang="es-419" sz="1800" err="1">
                <a:solidFill>
                  <a:schemeClr val="dk1"/>
                </a:solidFill>
                <a:latin typeface="Aldrich"/>
                <a:sym typeface="Aldrich"/>
              </a:rPr>
              <a:t>Turning</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development</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AI and </a:t>
            </a:r>
            <a:r>
              <a:rPr lang="es-419" sz="1800" err="1">
                <a:solidFill>
                  <a:schemeClr val="dk1"/>
                </a:solidFill>
                <a:latin typeface="Aldrich"/>
                <a:sym typeface="Aldrich"/>
              </a:rPr>
              <a:t>related</a:t>
            </a:r>
            <a:r>
              <a:rPr lang="es-419" sz="1800">
                <a:solidFill>
                  <a:schemeClr val="dk1"/>
                </a:solidFill>
                <a:latin typeface="Aldrich"/>
                <a:sym typeface="Aldrich"/>
              </a:rPr>
              <a:t> </a:t>
            </a:r>
            <a:r>
              <a:rPr lang="es-419" sz="1800" err="1">
                <a:solidFill>
                  <a:schemeClr val="dk1"/>
                </a:solidFill>
                <a:latin typeface="Aldrich"/>
                <a:sym typeface="Aldrich"/>
              </a:rPr>
              <a:t>technologies</a:t>
            </a:r>
            <a:r>
              <a:rPr lang="es-419" sz="1800">
                <a:solidFill>
                  <a:schemeClr val="dk1"/>
                </a:solidFill>
                <a:latin typeface="Aldrich"/>
                <a:sym typeface="Aldrich"/>
              </a:rPr>
              <a:t> </a:t>
            </a:r>
            <a:r>
              <a:rPr lang="es-419" sz="1800" err="1">
                <a:solidFill>
                  <a:schemeClr val="dk1"/>
                </a:solidFill>
                <a:latin typeface="Aldrich"/>
                <a:sym typeface="Aldrich"/>
              </a:rPr>
              <a:t>into</a:t>
            </a:r>
            <a:r>
              <a:rPr lang="es-419" sz="1800">
                <a:solidFill>
                  <a:schemeClr val="dk1"/>
                </a:solidFill>
                <a:latin typeface="Aldrich"/>
                <a:sym typeface="Aldrich"/>
              </a:rPr>
              <a:t> a </a:t>
            </a:r>
            <a:r>
              <a:rPr lang="es-419" sz="1800" u="sng">
                <a:solidFill>
                  <a:schemeClr val="dk1"/>
                </a:solidFill>
                <a:latin typeface="Aldrich"/>
                <a:sym typeface="Aldrich"/>
              </a:rPr>
              <a:t>global </a:t>
            </a:r>
            <a:r>
              <a:rPr lang="es-419" sz="1800" u="sng" err="1">
                <a:solidFill>
                  <a:schemeClr val="dk1"/>
                </a:solidFill>
                <a:latin typeface="Aldrich"/>
                <a:sym typeface="Aldrich"/>
              </a:rPr>
              <a:t>race</a:t>
            </a:r>
            <a:r>
              <a:rPr lang="es-419" sz="1800">
                <a:solidFill>
                  <a:schemeClr val="dk1"/>
                </a:solidFill>
                <a:latin typeface="Aldrich"/>
                <a:sym typeface="Aldrich"/>
              </a:rPr>
              <a:t> </a:t>
            </a:r>
            <a:r>
              <a:rPr lang="es-419" sz="1800" err="1">
                <a:solidFill>
                  <a:schemeClr val="dk1"/>
                </a:solidFill>
                <a:latin typeface="Aldrich"/>
                <a:sym typeface="Aldrich"/>
              </a:rPr>
              <a:t>aong</a:t>
            </a:r>
            <a:r>
              <a:rPr lang="es-419" sz="1800">
                <a:solidFill>
                  <a:schemeClr val="dk1"/>
                </a:solidFill>
                <a:latin typeface="Aldrich"/>
                <a:sym typeface="Aldrich"/>
              </a:rPr>
              <a:t> </a:t>
            </a:r>
            <a:r>
              <a:rPr lang="es-419" sz="1800" err="1">
                <a:solidFill>
                  <a:schemeClr val="dk1"/>
                </a:solidFill>
                <a:latin typeface="Aldrich"/>
                <a:sym typeface="Aldrich"/>
              </a:rPr>
              <a:t>private</a:t>
            </a:r>
            <a:r>
              <a:rPr lang="es-419" sz="1800">
                <a:solidFill>
                  <a:schemeClr val="dk1"/>
                </a:solidFill>
                <a:latin typeface="Aldrich"/>
                <a:sym typeface="Aldrich"/>
              </a:rPr>
              <a:t> </a:t>
            </a:r>
            <a:r>
              <a:rPr lang="es-419" sz="1800" err="1">
                <a:solidFill>
                  <a:schemeClr val="dk1"/>
                </a:solidFill>
                <a:latin typeface="Aldrich"/>
                <a:sym typeface="Aldrich"/>
              </a:rPr>
              <a:t>companies</a:t>
            </a:r>
            <a:r>
              <a:rPr lang="es-419" sz="1800">
                <a:solidFill>
                  <a:schemeClr val="dk1"/>
                </a:solidFill>
                <a:latin typeface="Aldrich"/>
                <a:sym typeface="Aldrich"/>
              </a:rPr>
              <a:t> and </a:t>
            </a:r>
            <a:r>
              <a:rPr lang="es-419" sz="1800" err="1">
                <a:solidFill>
                  <a:schemeClr val="dk1"/>
                </a:solidFill>
                <a:latin typeface="Aldrich"/>
                <a:sym typeface="Aldrich"/>
              </a:rPr>
              <a:t>governments</a:t>
            </a:r>
            <a:r>
              <a:rPr lang="es-419" sz="1800">
                <a:solidFill>
                  <a:schemeClr val="dk1"/>
                </a:solidFill>
                <a:latin typeface="Aldrich"/>
                <a:sym typeface="Aldrich"/>
              </a:rPr>
              <a:t>, </a:t>
            </a:r>
            <a:r>
              <a:rPr lang="es-419" sz="1800" err="1">
                <a:solidFill>
                  <a:schemeClr val="dk1"/>
                </a:solidFill>
                <a:latin typeface="Aldrich"/>
                <a:sym typeface="Aldrich"/>
              </a:rPr>
              <a:t>driven</a:t>
            </a:r>
            <a:r>
              <a:rPr lang="es-419" sz="1800">
                <a:solidFill>
                  <a:schemeClr val="dk1"/>
                </a:solidFill>
                <a:latin typeface="Aldrich"/>
                <a:sym typeface="Aldrich"/>
              </a:rPr>
              <a:t> </a:t>
            </a:r>
            <a:r>
              <a:rPr lang="es-419" sz="1800" err="1">
                <a:solidFill>
                  <a:schemeClr val="dk1"/>
                </a:solidFill>
                <a:latin typeface="Aldrich"/>
                <a:sym typeface="Aldrich"/>
              </a:rPr>
              <a:t>by</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pursuit</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economic</a:t>
            </a:r>
            <a:r>
              <a:rPr lang="es-419" sz="1800">
                <a:solidFill>
                  <a:schemeClr val="dk1"/>
                </a:solidFill>
                <a:latin typeface="Aldrich"/>
                <a:sym typeface="Aldrich"/>
              </a:rPr>
              <a:t> </a:t>
            </a:r>
            <a:r>
              <a:rPr lang="es-419" sz="1800" err="1">
                <a:solidFill>
                  <a:schemeClr val="dk1"/>
                </a:solidFill>
                <a:latin typeface="Aldrich"/>
                <a:sym typeface="Aldrich"/>
              </a:rPr>
              <a:t>gains</a:t>
            </a:r>
            <a:r>
              <a:rPr lang="es-419" sz="1800">
                <a:solidFill>
                  <a:schemeClr val="dk1"/>
                </a:solidFill>
                <a:latin typeface="Aldrich"/>
                <a:sym typeface="Aldrich"/>
              </a:rPr>
              <a:t> </a:t>
            </a:r>
            <a:r>
              <a:rPr lang="es-419" sz="1800" err="1">
                <a:solidFill>
                  <a:schemeClr val="dk1"/>
                </a:solidFill>
                <a:latin typeface="Aldrich"/>
                <a:sym typeface="Aldrich"/>
              </a:rPr>
              <a:t>only</a:t>
            </a:r>
            <a:r>
              <a:rPr lang="es-419" sz="1800">
                <a:solidFill>
                  <a:schemeClr val="dk1"/>
                </a:solidFill>
                <a:latin typeface="Aldrich"/>
                <a:sym typeface="Aldrich"/>
              </a:rPr>
              <a:t> </a:t>
            </a:r>
            <a:r>
              <a:rPr lang="es-419" sz="1800" u="sng" err="1">
                <a:solidFill>
                  <a:schemeClr val="dk1"/>
                </a:solidFill>
                <a:latin typeface="Aldrich"/>
                <a:sym typeface="Aldrich"/>
              </a:rPr>
              <a:t>accelerates</a:t>
            </a:r>
            <a:r>
              <a:rPr lang="es-419" sz="1800" u="sng">
                <a:solidFill>
                  <a:schemeClr val="dk1"/>
                </a:solidFill>
                <a:latin typeface="Aldrich"/>
                <a:sym typeface="Aldrich"/>
              </a:rPr>
              <a:t> </a:t>
            </a:r>
            <a:r>
              <a:rPr lang="es-419" sz="1800" u="sng" err="1">
                <a:solidFill>
                  <a:schemeClr val="dk1"/>
                </a:solidFill>
                <a:latin typeface="Aldrich"/>
                <a:sym typeface="Aldrich"/>
              </a:rPr>
              <a:t>the</a:t>
            </a:r>
            <a:r>
              <a:rPr lang="es-419" sz="1800" u="sng">
                <a:solidFill>
                  <a:schemeClr val="dk1"/>
                </a:solidFill>
                <a:latin typeface="Aldrich"/>
                <a:sym typeface="Aldrich"/>
              </a:rPr>
              <a:t> timeline</a:t>
            </a:r>
            <a:r>
              <a:rPr lang="es-419" sz="1800">
                <a:solidFill>
                  <a:schemeClr val="dk1"/>
                </a:solidFill>
                <a:latin typeface="Aldrich"/>
                <a:sym typeface="Aldrich"/>
              </a:rPr>
              <a:t> </a:t>
            </a:r>
            <a:r>
              <a:rPr lang="es-419" sz="1800" err="1">
                <a:solidFill>
                  <a:schemeClr val="dk1"/>
                </a:solidFill>
                <a:latin typeface="Aldrich"/>
                <a:sym typeface="Aldrich"/>
              </a:rPr>
              <a:t>needed</a:t>
            </a:r>
            <a:r>
              <a:rPr lang="es-419" sz="1800">
                <a:solidFill>
                  <a:schemeClr val="dk1"/>
                </a:solidFill>
                <a:latin typeface="Aldrich"/>
                <a:sym typeface="Aldrich"/>
              </a:rPr>
              <a:t> </a:t>
            </a:r>
            <a:r>
              <a:rPr lang="es-419" sz="1800" err="1">
                <a:solidFill>
                  <a:schemeClr val="dk1"/>
                </a:solidFill>
                <a:latin typeface="Aldrich"/>
                <a:sym typeface="Aldrich"/>
              </a:rPr>
              <a:t>to</a:t>
            </a:r>
            <a:r>
              <a:rPr lang="es-419" sz="1800">
                <a:solidFill>
                  <a:schemeClr val="dk1"/>
                </a:solidFill>
                <a:latin typeface="Aldrich"/>
                <a:sym typeface="Aldrich"/>
              </a:rPr>
              <a:t> </a:t>
            </a:r>
            <a:r>
              <a:rPr lang="es-419" sz="1800" err="1">
                <a:solidFill>
                  <a:schemeClr val="dk1"/>
                </a:solidFill>
                <a:latin typeface="Aldrich"/>
                <a:sym typeface="Aldrich"/>
              </a:rPr>
              <a:t>inflict</a:t>
            </a:r>
            <a:r>
              <a:rPr lang="es-419" sz="1800">
                <a:solidFill>
                  <a:schemeClr val="dk1"/>
                </a:solidFill>
                <a:latin typeface="Aldrich"/>
                <a:sym typeface="Aldrich"/>
              </a:rPr>
              <a:t> </a:t>
            </a:r>
            <a:r>
              <a:rPr lang="es-419" sz="1800" err="1">
                <a:solidFill>
                  <a:schemeClr val="dk1"/>
                </a:solidFill>
                <a:latin typeface="Aldrich"/>
                <a:sym typeface="Aldrich"/>
              </a:rPr>
              <a:t>the</a:t>
            </a:r>
            <a:r>
              <a:rPr lang="es-419" sz="1800">
                <a:solidFill>
                  <a:schemeClr val="dk1"/>
                </a:solidFill>
                <a:latin typeface="Aldrich"/>
                <a:sym typeface="Aldrich"/>
              </a:rPr>
              <a:t> </a:t>
            </a:r>
            <a:r>
              <a:rPr lang="es-419" sz="1800" err="1">
                <a:solidFill>
                  <a:schemeClr val="dk1"/>
                </a:solidFill>
                <a:latin typeface="Aldrich"/>
                <a:sym typeface="Aldrich"/>
              </a:rPr>
              <a:t>anticipated</a:t>
            </a:r>
            <a:r>
              <a:rPr lang="es-419" sz="1800">
                <a:solidFill>
                  <a:schemeClr val="dk1"/>
                </a:solidFill>
                <a:latin typeface="Aldrich"/>
                <a:sym typeface="Aldrich"/>
              </a:rPr>
              <a:t> (</a:t>
            </a:r>
            <a:r>
              <a:rPr lang="es-419" sz="1800" u="sng" err="1">
                <a:solidFill>
                  <a:schemeClr val="dk1"/>
                </a:solidFill>
                <a:latin typeface="Aldrich"/>
                <a:sym typeface="Aldrich"/>
              </a:rPr>
              <a:t>defined</a:t>
            </a:r>
            <a:r>
              <a:rPr lang="es-419" sz="1800">
                <a:solidFill>
                  <a:schemeClr val="dk1"/>
                </a:solidFill>
                <a:latin typeface="Aldrich"/>
                <a:sym typeface="Aldrich"/>
              </a:rPr>
              <a:t>) </a:t>
            </a:r>
            <a:r>
              <a:rPr lang="es-419" sz="1800" err="1">
                <a:solidFill>
                  <a:schemeClr val="dk1"/>
                </a:solidFill>
                <a:latin typeface="Aldrich"/>
                <a:sym typeface="Aldrich"/>
              </a:rPr>
              <a:t>harm</a:t>
            </a:r>
            <a:r>
              <a:rPr lang="es-419" sz="1800">
                <a:solidFill>
                  <a:schemeClr val="dk1"/>
                </a:solidFill>
                <a:latin typeface="Aldrich"/>
                <a:sym typeface="Aldrich"/>
              </a:rPr>
              <a:t> </a:t>
            </a:r>
            <a:r>
              <a:rPr lang="es-419" sz="1800" err="1">
                <a:solidFill>
                  <a:schemeClr val="dk1"/>
                </a:solidFill>
                <a:latin typeface="Aldrich"/>
                <a:sym typeface="Aldrich"/>
              </a:rPr>
              <a:t>on</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Tree>
    <p:extLst>
      <p:ext uri="{BB962C8B-B14F-4D97-AF65-F5344CB8AC3E}">
        <p14:creationId xmlns:p14="http://schemas.microsoft.com/office/powerpoint/2010/main" val="342606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21CE6-AEB6-5B36-84C9-95D6D9075698}"/>
              </a:ext>
            </a:extLst>
          </p:cNvPr>
          <p:cNvSpPr>
            <a:spLocks noGrp="1"/>
          </p:cNvSpPr>
          <p:nvPr>
            <p:ph type="title"/>
          </p:nvPr>
        </p:nvSpPr>
        <p:spPr>
          <a:xfrm>
            <a:off x="635337" y="2285400"/>
            <a:ext cx="7704000" cy="572700"/>
          </a:xfrm>
        </p:spPr>
        <p:txBody>
          <a:bodyPr/>
          <a:lstStyle/>
          <a:p>
            <a:pPr marL="0" indent="0"/>
            <a:r>
              <a:rPr lang="en-CA" sz="7200" dirty="0">
                <a:solidFill>
                  <a:schemeClr val="accent6"/>
                </a:solidFill>
                <a:latin typeface="Inter"/>
              </a:rPr>
              <a:t>   </a:t>
            </a:r>
            <a:r>
              <a:rPr lang="es-419" dirty="0" err="1"/>
              <a:t>Because</a:t>
            </a:r>
            <a:r>
              <a:rPr lang="es-419" dirty="0"/>
              <a:t> </a:t>
            </a:r>
            <a:r>
              <a:rPr lang="es-419" dirty="0" err="1"/>
              <a:t>of</a:t>
            </a:r>
            <a:r>
              <a:rPr lang="es-419" dirty="0"/>
              <a:t> </a:t>
            </a:r>
            <a:r>
              <a:rPr lang="es-419" dirty="0" err="1"/>
              <a:t>the</a:t>
            </a:r>
            <a:r>
              <a:rPr lang="es-419" dirty="0"/>
              <a:t> </a:t>
            </a:r>
            <a:r>
              <a:rPr lang="es-419" dirty="0" err="1"/>
              <a:t>tendency</a:t>
            </a:r>
            <a:r>
              <a:rPr lang="es-419" dirty="0"/>
              <a:t>      </a:t>
            </a:r>
            <a:r>
              <a:rPr lang="es-419" dirty="0" err="1"/>
              <a:t>of</a:t>
            </a:r>
            <a:r>
              <a:rPr lang="es-419" dirty="0"/>
              <a:t> ASI </a:t>
            </a:r>
            <a:r>
              <a:rPr lang="es-419" dirty="0" err="1"/>
              <a:t>to</a:t>
            </a:r>
            <a:r>
              <a:rPr lang="es-419" dirty="0"/>
              <a:t> </a:t>
            </a:r>
            <a:r>
              <a:rPr lang="es-419" dirty="0" err="1"/>
              <a:t>misalign</a:t>
            </a:r>
            <a:r>
              <a:rPr lang="es-419" dirty="0"/>
              <a:t> </a:t>
            </a:r>
            <a:r>
              <a:rPr lang="es-419" dirty="0" err="1"/>
              <a:t>with</a:t>
            </a:r>
            <a:r>
              <a:rPr lang="es-419" dirty="0"/>
              <a:t> human compatible </a:t>
            </a:r>
            <a:r>
              <a:rPr lang="es-419" dirty="0" err="1"/>
              <a:t>goals</a:t>
            </a:r>
            <a:r>
              <a:rPr lang="es-419" dirty="0"/>
              <a:t> and </a:t>
            </a:r>
            <a:r>
              <a:rPr lang="es-419" dirty="0" err="1"/>
              <a:t>intentions</a:t>
            </a:r>
            <a:r>
              <a:rPr lang="es-419" dirty="0"/>
              <a:t>, Artificial </a:t>
            </a:r>
            <a:r>
              <a:rPr lang="es-419" dirty="0" err="1"/>
              <a:t>Superintelligence</a:t>
            </a:r>
            <a:r>
              <a:rPr lang="es-419" dirty="0"/>
              <a:t> </a:t>
            </a:r>
            <a:r>
              <a:rPr lang="es-419" dirty="0" err="1"/>
              <a:t>is</a:t>
            </a:r>
            <a:r>
              <a:rPr lang="es-419" dirty="0"/>
              <a:t> </a:t>
            </a:r>
            <a:r>
              <a:rPr lang="es-419" dirty="0" err="1"/>
              <a:t>an</a:t>
            </a:r>
            <a:r>
              <a:rPr lang="es-419" dirty="0"/>
              <a:t> </a:t>
            </a:r>
            <a:r>
              <a:rPr lang="es-419" dirty="0" err="1"/>
              <a:t>existential</a:t>
            </a:r>
            <a:r>
              <a:rPr lang="es-419" dirty="0"/>
              <a:t> </a:t>
            </a:r>
            <a:r>
              <a:rPr lang="es-419" dirty="0" err="1"/>
              <a:t>risk</a:t>
            </a:r>
            <a:r>
              <a:rPr lang="es-419" dirty="0"/>
              <a:t> </a:t>
            </a:r>
            <a:r>
              <a:rPr lang="es-419" dirty="0" err="1"/>
              <a:t>that</a:t>
            </a:r>
            <a:r>
              <a:rPr lang="es-419" dirty="0"/>
              <a:t> </a:t>
            </a:r>
            <a:r>
              <a:rPr lang="es-419" dirty="0" err="1"/>
              <a:t>humanity</a:t>
            </a:r>
            <a:r>
              <a:rPr lang="es-419" dirty="0"/>
              <a:t> </a:t>
            </a:r>
            <a:r>
              <a:rPr lang="es-419" dirty="0" err="1"/>
              <a:t>will</a:t>
            </a:r>
            <a:r>
              <a:rPr lang="es-419" dirty="0"/>
              <a:t> </a:t>
            </a:r>
            <a:r>
              <a:rPr lang="es-419" dirty="0" err="1"/>
              <a:t>probably</a:t>
            </a:r>
            <a:r>
              <a:rPr lang="es-419" dirty="0"/>
              <a:t> </a:t>
            </a:r>
            <a:r>
              <a:rPr lang="es-419" dirty="0" err="1"/>
              <a:t>encounter</a:t>
            </a:r>
            <a:r>
              <a:rPr lang="es-419" dirty="0"/>
              <a:t> in </a:t>
            </a:r>
            <a:r>
              <a:rPr lang="es-419" dirty="0" err="1"/>
              <a:t>the</a:t>
            </a:r>
            <a:r>
              <a:rPr lang="es-419" dirty="0"/>
              <a:t> </a:t>
            </a:r>
            <a:r>
              <a:rPr lang="es-419" dirty="0" err="1"/>
              <a:t>next</a:t>
            </a:r>
            <a:r>
              <a:rPr lang="es-419" dirty="0"/>
              <a:t> 50 </a:t>
            </a:r>
            <a:r>
              <a:rPr lang="es-419" dirty="0" err="1"/>
              <a:t>years</a:t>
            </a:r>
            <a:endParaRPr lang="en-US" dirty="0">
              <a:solidFill>
                <a:schemeClr val="accent6"/>
              </a:solidFill>
            </a:endParaRPr>
          </a:p>
        </p:txBody>
      </p:sp>
    </p:spTree>
    <p:extLst>
      <p:ext uri="{BB962C8B-B14F-4D97-AF65-F5344CB8AC3E}">
        <p14:creationId xmlns:p14="http://schemas.microsoft.com/office/powerpoint/2010/main" val="307468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9"/>
          <p:cNvSpPr txBox="1">
            <a:spLocks noGrp="1"/>
          </p:cNvSpPr>
          <p:nvPr>
            <p:ph type="title"/>
          </p:nvPr>
        </p:nvSpPr>
        <p:spPr>
          <a:xfrm>
            <a:off x="1556025" y="922163"/>
            <a:ext cx="6031950" cy="117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Is there any </a:t>
            </a:r>
            <a:r>
              <a:rPr lang="en-US" sz="2800" i="1"/>
              <a:t>Existential</a:t>
            </a:r>
            <a:r>
              <a:rPr lang="en-US" sz="2800"/>
              <a:t> </a:t>
            </a:r>
            <a:r>
              <a:rPr lang="en-US" sz="2800" i="1"/>
              <a:t>Risk</a:t>
            </a:r>
            <a:r>
              <a:rPr lang="en-US" sz="2800"/>
              <a:t> that humanity will </a:t>
            </a:r>
            <a:r>
              <a:rPr lang="en-US" sz="2800" i="1"/>
              <a:t>probably</a:t>
            </a:r>
            <a:r>
              <a:rPr lang="en-US" sz="2800"/>
              <a:t> face in the next 50 years?</a:t>
            </a:r>
            <a:endParaRPr sz="2800"/>
          </a:p>
        </p:txBody>
      </p:sp>
      <p:cxnSp>
        <p:nvCxnSpPr>
          <p:cNvPr id="1628" name="Google Shape;1628;p39"/>
          <p:cNvCxnSpPr/>
          <p:nvPr/>
        </p:nvCxnSpPr>
        <p:spPr>
          <a:xfrm>
            <a:off x="2021095" y="2133319"/>
            <a:ext cx="4824000" cy="0"/>
          </a:xfrm>
          <a:prstGeom prst="straightConnector1">
            <a:avLst/>
          </a:prstGeom>
          <a:noFill/>
          <a:ln w="19050" cap="flat" cmpd="sng">
            <a:solidFill>
              <a:schemeClr val="dk1"/>
            </a:solidFill>
            <a:prstDash val="solid"/>
            <a:round/>
            <a:headEnd type="oval" w="med" len="med"/>
            <a:tailEnd type="oval" w="med" len="med"/>
          </a:ln>
        </p:spPr>
      </p:cxnSp>
      <p:sp>
        <p:nvSpPr>
          <p:cNvPr id="4" name="Google Shape;1626;p39">
            <a:extLst>
              <a:ext uri="{FF2B5EF4-FFF2-40B4-BE49-F238E27FC236}">
                <a16:creationId xmlns:a16="http://schemas.microsoft.com/office/drawing/2014/main" id="{D4BF2030-3509-F35B-5DB9-F98B183A98C0}"/>
              </a:ext>
            </a:extLst>
          </p:cNvPr>
          <p:cNvSpPr txBox="1">
            <a:spLocks/>
          </p:cNvSpPr>
          <p:nvPr/>
        </p:nvSpPr>
        <p:spPr>
          <a:xfrm>
            <a:off x="1417120" y="3403425"/>
            <a:ext cx="6031950" cy="1170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ldrich"/>
              <a:buNone/>
              <a:defRPr sz="60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r>
              <a:rPr lang="en-US" sz="2400"/>
              <a:t>Artificial Superintelligence, because of its tendency to seek power and to diverge from human compatible intentions, is an </a:t>
            </a:r>
            <a:r>
              <a:rPr lang="en-US" sz="2400" i="1"/>
              <a:t>Existential Risk </a:t>
            </a:r>
            <a:r>
              <a:rPr lang="en-US" sz="2400"/>
              <a:t>humanity will </a:t>
            </a:r>
            <a:r>
              <a:rPr lang="en-US" sz="2400" i="1"/>
              <a:t>Probably</a:t>
            </a:r>
            <a:r>
              <a:rPr lang="en-US" sz="2400"/>
              <a:t> face in the next half-century. </a:t>
            </a:r>
          </a:p>
        </p:txBody>
      </p:sp>
      <p:cxnSp>
        <p:nvCxnSpPr>
          <p:cNvPr id="2" name="Google Shape;1628;p39">
            <a:extLst>
              <a:ext uri="{FF2B5EF4-FFF2-40B4-BE49-F238E27FC236}">
                <a16:creationId xmlns:a16="http://schemas.microsoft.com/office/drawing/2014/main" id="{D34DAB87-5DB3-1F3F-BD41-22CB251DE571}"/>
              </a:ext>
            </a:extLst>
          </p:cNvPr>
          <p:cNvCxnSpPr/>
          <p:nvPr/>
        </p:nvCxnSpPr>
        <p:spPr>
          <a:xfrm>
            <a:off x="2021084" y="2133311"/>
            <a:ext cx="4824000" cy="0"/>
          </a:xfrm>
          <a:prstGeom prst="straightConnector1">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60" name="Google Shape;1860;p50"/>
          <p:cNvSpPr txBox="1">
            <a:spLocks noGrp="1"/>
          </p:cNvSpPr>
          <p:nvPr>
            <p:ph type="subTitle" idx="4294967295"/>
          </p:nvPr>
        </p:nvSpPr>
        <p:spPr>
          <a:xfrm>
            <a:off x="-12700" y="350838"/>
            <a:ext cx="9144000" cy="4716462"/>
          </a:xfrm>
          <a:prstGeom prst="rect">
            <a:avLst/>
          </a:prstGeom>
        </p:spPr>
        <p:txBody>
          <a:bodyPr spcFirstLastPara="1" wrap="square" lIns="91425" tIns="91425" rIns="91425" bIns="91425" anchor="t" anchorCtr="0">
            <a:noAutofit/>
          </a:bodyPr>
          <a:lstStyle/>
          <a:p>
            <a:pPr marL="0" indent="0">
              <a:buNone/>
            </a:pPr>
            <a:r>
              <a:rPr lang="en-CA" sz="900">
                <a:latin typeface="Aldrich" panose="020B0604020202020204" charset="0"/>
              </a:rPr>
              <a:t>[1] Gao, Di Kevin et al., “AI Ethics: A Bibliometric Analysis, Critical Issues, and Key Gaps”, International Journal of Business Analytics, March 12th 2024.​ </a:t>
            </a:r>
            <a:endParaRPr lang="en-CA" sz="900">
              <a:solidFill>
                <a:srgbClr val="FFFF00"/>
              </a:solidFill>
              <a:latin typeface="Aldrich" panose="020B0604020202020204" charset="0"/>
            </a:endParaRPr>
          </a:p>
          <a:p>
            <a:pPr marL="0" lvl="0" indent="0" algn="l" rtl="0">
              <a:spcBef>
                <a:spcPts val="0"/>
              </a:spcBef>
              <a:spcAft>
                <a:spcPts val="0"/>
              </a:spcAft>
              <a:buNone/>
            </a:pPr>
            <a:endParaRPr lang="en-CA" sz="900">
              <a:latin typeface="Aldrich" panose="020B0604020202020204" charset="0"/>
            </a:endParaRPr>
          </a:p>
          <a:p>
            <a:pPr marL="0" indent="0">
              <a:buNone/>
            </a:pPr>
            <a:r>
              <a:rPr lang="en-US" sz="900">
                <a:latin typeface="Aldrich" panose="020B0604020202020204" charset="0"/>
              </a:rPr>
              <a:t>[2] </a:t>
            </a:r>
            <a:r>
              <a:rPr lang="en-US" sz="900" err="1">
                <a:latin typeface="Aldrich" panose="020B0604020202020204" charset="0"/>
              </a:rPr>
              <a:t>Growiec</a:t>
            </a:r>
            <a:r>
              <a:rPr lang="en-US" sz="900">
                <a:latin typeface="Aldrich" panose="020B0604020202020204" charset="0"/>
              </a:rPr>
              <a:t>, Jakub, “Existential risk from transformative AI: an economic perspective”, Vilnius Tech, July 10th 2024. ​</a:t>
            </a:r>
            <a:endParaRPr lang="en-CA" sz="900">
              <a:solidFill>
                <a:srgbClr val="FFFF00"/>
              </a:solidFill>
              <a:latin typeface="Aldrich" panose="020B0604020202020204" charset="0"/>
            </a:endParaRPr>
          </a:p>
          <a:p>
            <a:pPr marL="0" indent="0">
              <a:buNone/>
            </a:pPr>
            <a:endParaRPr lang="en-US" sz="900">
              <a:latin typeface="Aldrich" panose="020B0604020202020204" charset="0"/>
            </a:endParaRPr>
          </a:p>
          <a:p>
            <a:pPr marL="0" indent="0">
              <a:buNone/>
            </a:pPr>
            <a:r>
              <a:rPr lang="en-US" sz="900">
                <a:latin typeface="Aldrich" panose="020B0604020202020204" charset="0"/>
              </a:rPr>
              <a:t>[3] Grace, Katja et al., “Thousands of AI Authors on the Future of AI”, Cornell University, January 5th 2024. </a:t>
            </a:r>
            <a:br>
              <a:rPr lang="en-US" sz="900">
                <a:latin typeface="Aldrich" panose="020B0604020202020204" charset="0"/>
              </a:rPr>
            </a:br>
            <a:br>
              <a:rPr lang="en-US" sz="900">
                <a:latin typeface="Aldrich" panose="020B0604020202020204" charset="0"/>
              </a:rPr>
            </a:br>
            <a:r>
              <a:rPr lang="en-US" sz="900">
                <a:latin typeface="Aldrich" panose="020B0604020202020204" charset="0"/>
              </a:rPr>
              <a:t>[4] Bradley, Patrick, “Risk management standards and the active management of malicious intent in artificial superintelligence”, AI and Society, April 11 2019.​ </a:t>
            </a:r>
            <a:endParaRPr lang="en-CA" sz="900">
              <a:solidFill>
                <a:srgbClr val="FFFF00"/>
              </a:solidFill>
              <a:latin typeface="Aldrich" panose="020B0604020202020204" charset="0"/>
            </a:endParaRPr>
          </a:p>
          <a:p>
            <a:pPr marL="0" indent="0">
              <a:buNone/>
            </a:pPr>
            <a:endParaRPr lang="en-US" sz="900">
              <a:latin typeface="Aldrich" panose="020B0604020202020204" charset="0"/>
            </a:endParaRPr>
          </a:p>
          <a:p>
            <a:pPr marL="0" indent="0">
              <a:buNone/>
            </a:pPr>
            <a:r>
              <a:rPr lang="en-US" sz="900">
                <a:latin typeface="Aldrich" panose="020B0604020202020204" charset="0"/>
              </a:rPr>
              <a:t>[5] Müller, Vincent C., and Michael Cannon. "Existential Risk from AI and Orthogonality: Can We Have It Both Ways?" Ratio, Mar. 2022. Academic Search Complete.​ </a:t>
            </a:r>
            <a:endParaRPr lang="en-CA" sz="900">
              <a:solidFill>
                <a:srgbClr val="FFFF00"/>
              </a:solidFill>
              <a:latin typeface="Aldrich" panose="020B0604020202020204" charset="0"/>
            </a:endParaRPr>
          </a:p>
          <a:p>
            <a:pPr marL="0" lvl="0" indent="0" algn="l" rtl="0">
              <a:spcBef>
                <a:spcPts val="0"/>
              </a:spcBef>
              <a:spcAft>
                <a:spcPts val="0"/>
              </a:spcAft>
              <a:buNone/>
            </a:pPr>
            <a:endParaRPr lang="en-US" sz="900">
              <a:latin typeface="Aldrich" panose="020B0604020202020204" charset="0"/>
            </a:endParaRPr>
          </a:p>
          <a:p>
            <a:pPr marL="0" indent="0">
              <a:buNone/>
            </a:pPr>
            <a:r>
              <a:rPr lang="en-US" sz="900">
                <a:latin typeface="Aldrich" panose="020B0604020202020204" charset="0"/>
              </a:rPr>
              <a:t>[6] Arbel, Yonathan, Matthew </a:t>
            </a:r>
            <a:r>
              <a:rPr lang="en-US" sz="900" err="1">
                <a:latin typeface="Aldrich" panose="020B0604020202020204" charset="0"/>
              </a:rPr>
              <a:t>Tokson</a:t>
            </a:r>
            <a:r>
              <a:rPr lang="en-US" sz="900">
                <a:latin typeface="Aldrich" panose="020B0604020202020204" charset="0"/>
              </a:rPr>
              <a:t>, and Albert Lin. "Systemic Regulation of Artificial Intelligence." Arizona State Law Journal, Summer 2024. Academic Search Complete.​ </a:t>
            </a:r>
            <a:endParaRPr lang="en-CA" sz="900">
              <a:solidFill>
                <a:srgbClr val="FFFF00"/>
              </a:solidFill>
              <a:latin typeface="Aldrich" panose="020B0604020202020204" charset="0"/>
            </a:endParaRPr>
          </a:p>
          <a:p>
            <a:pPr marL="0" lvl="0" indent="0" algn="l" rtl="0">
              <a:spcBef>
                <a:spcPts val="0"/>
              </a:spcBef>
              <a:spcAft>
                <a:spcPts val="0"/>
              </a:spcAft>
              <a:buNone/>
            </a:pPr>
            <a:endParaRPr lang="en-US" sz="900">
              <a:latin typeface="Aldrich" panose="020B0604020202020204" charset="0"/>
            </a:endParaRPr>
          </a:p>
          <a:p>
            <a:pPr marL="0" indent="0">
              <a:buNone/>
            </a:pPr>
            <a:r>
              <a:rPr lang="en-US" sz="900">
                <a:latin typeface="Aldrich" panose="020B0604020202020204" charset="0"/>
              </a:rPr>
              <a:t>​[7] Turchin, Alexey, and David </a:t>
            </a:r>
            <a:r>
              <a:rPr lang="en-US" sz="900" err="1">
                <a:latin typeface="Aldrich" panose="020B0604020202020204" charset="0"/>
              </a:rPr>
              <a:t>Denkenberger</a:t>
            </a:r>
            <a:r>
              <a:rPr lang="en-US" sz="900">
                <a:latin typeface="Aldrich" panose="020B0604020202020204" charset="0"/>
              </a:rPr>
              <a:t>. "Classification of Global Catastrophic Risks Connected with Artificial Intelligence." AI &amp; Society, Mar. 2020. Academic Search Complete.​ </a:t>
            </a:r>
            <a:endParaRPr lang="en-CA" sz="900">
              <a:solidFill>
                <a:srgbClr val="FFFF00"/>
              </a:solidFill>
              <a:latin typeface="Aldrich" panose="020B0604020202020204" charset="0"/>
            </a:endParaRPr>
          </a:p>
          <a:p>
            <a:pPr marL="0" indent="0">
              <a:buNone/>
            </a:pPr>
            <a:endParaRPr lang="en-CA" sz="900">
              <a:solidFill>
                <a:srgbClr val="FFFF00"/>
              </a:solidFill>
              <a:latin typeface="Aldrich" panose="020B0604020202020204" charset="0"/>
            </a:endParaRPr>
          </a:p>
          <a:p>
            <a:pPr marL="0" indent="0">
              <a:buNone/>
            </a:pPr>
            <a:r>
              <a:rPr lang="en-US" sz="900">
                <a:latin typeface="Aldrich" panose="020B0604020202020204" charset="0"/>
              </a:rPr>
              <a:t>[8] Sears, Nathan Alexander. "The Precipice: Existential Risk and the Future of Humanity." Governance, July 2021. Academic Search Complete.​</a:t>
            </a:r>
            <a:r>
              <a:rPr lang="en-CA" sz="900">
                <a:solidFill>
                  <a:srgbClr val="FFFF00"/>
                </a:solidFill>
                <a:latin typeface="Aldrich" panose="020B0604020202020204" charset="0"/>
              </a:rPr>
              <a:t> </a:t>
            </a:r>
            <a:endParaRPr lang="en-CA" sz="900">
              <a:effectLst/>
              <a:latin typeface="Aldrich" panose="020B0604020202020204" charset="0"/>
            </a:endParaRPr>
          </a:p>
          <a:p>
            <a:pPr marL="0" lvl="0" indent="0" algn="l" rtl="0">
              <a:spcBef>
                <a:spcPts val="0"/>
              </a:spcBef>
              <a:spcAft>
                <a:spcPts val="0"/>
              </a:spcAft>
              <a:buNone/>
            </a:pPr>
            <a:endParaRPr lang="en-CA" sz="900">
              <a:latin typeface="Aldrich" panose="020B0604020202020204" charset="0"/>
            </a:endParaRPr>
          </a:p>
          <a:p>
            <a:pPr marL="0" indent="0">
              <a:buFont typeface="Saira"/>
              <a:buNone/>
            </a:pPr>
            <a:r>
              <a:rPr lang="en-CA" sz="900">
                <a:latin typeface="Aldrich" panose="020B0604020202020204" charset="0"/>
              </a:rPr>
              <a:t>[9] Bostrom, Nick. “How Long Before Superintelligence?” Nick Bostrom, 1997, </a:t>
            </a:r>
            <a:r>
              <a:rPr lang="en-CA" sz="900">
                <a:latin typeface="Aldrich" panose="020B0604020202020204" charset="0"/>
                <a:hlinkClick r:id="rId3"/>
              </a:rPr>
              <a:t>https://nickbostrom.com/superintelligence</a:t>
            </a:r>
            <a:r>
              <a:rPr lang="en-CA" sz="900">
                <a:latin typeface="Aldrich" panose="020B0604020202020204" charset="0"/>
              </a:rPr>
              <a:t>. Accessed 2 Dec. 2024</a:t>
            </a:r>
          </a:p>
          <a:p>
            <a:pPr marL="0" indent="0">
              <a:buFont typeface="Saira"/>
              <a:buNone/>
            </a:pPr>
            <a:endParaRPr lang="en-CA" sz="900">
              <a:solidFill>
                <a:srgbClr val="FFFF00"/>
              </a:solidFill>
              <a:latin typeface="Aldrich" panose="020B0604020202020204" charset="0"/>
            </a:endParaRPr>
          </a:p>
          <a:p>
            <a:pPr marL="0" indent="0">
              <a:buNone/>
            </a:pPr>
            <a:r>
              <a:rPr lang="en-US" sz="900">
                <a:solidFill>
                  <a:schemeClr val="accent6"/>
                </a:solidFill>
                <a:latin typeface="Aldrich" panose="020B0604020202020204" charset="0"/>
                <a:cs typeface="Aldhabi" panose="01000000000000000000" pitchFamily="2" charset="-78"/>
              </a:rPr>
              <a:t>[10] Bostrom, Nick. “Existential Risks: Analyzing Human Extinction Scenarios and Related Hazards” Nick Bostrom, 2002, https://nickbostrom.com/existential/risks. Accessed 2 Dec. 2024</a:t>
            </a:r>
          </a:p>
          <a:p>
            <a:pPr marL="0" indent="0">
              <a:buFont typeface="Saira"/>
              <a:buNone/>
            </a:pPr>
            <a:endParaRPr lang="en-CA" sz="900">
              <a:solidFill>
                <a:schemeClr val="accent6"/>
              </a:solidFill>
              <a:latin typeface="Aldrich" panose="020B0604020202020204" charset="0"/>
            </a:endParaRPr>
          </a:p>
          <a:p>
            <a:pPr marL="0" indent="0">
              <a:buFont typeface="Saira"/>
              <a:buNone/>
            </a:pPr>
            <a:r>
              <a:rPr lang="en-US" sz="900">
                <a:solidFill>
                  <a:schemeClr val="accent6"/>
                </a:solidFill>
                <a:latin typeface="Aldrich" panose="020B0604020202020204" charset="0"/>
              </a:rPr>
              <a:t>[11] Bostrom, N. “The Superintelligent Will: Motivation and Instrumental Rationality in Advanced Artificial Agents”. Minds &amp; Machines 22, 71–85 (2012). https://doi.org/10.1007/s11023-012-9281-3;</a:t>
            </a:r>
            <a:endParaRPr lang="en-CA" sz="900">
              <a:solidFill>
                <a:schemeClr val="accent6"/>
              </a:solidFill>
              <a:latin typeface="Aldrich" panose="020B0604020202020204" charset="0"/>
            </a:endParaRPr>
          </a:p>
          <a:p>
            <a:pPr marL="0" lvl="0" indent="0" algn="l" rtl="0">
              <a:spcBef>
                <a:spcPts val="0"/>
              </a:spcBef>
              <a:spcAft>
                <a:spcPts val="0"/>
              </a:spcAft>
              <a:buNone/>
            </a:pPr>
            <a:endParaRPr lang="en-CA">
              <a:latin typeface="Aldrich" panose="020B0604020202020204" charset="0"/>
            </a:endParaRPr>
          </a:p>
        </p:txBody>
      </p:sp>
      <p:sp>
        <p:nvSpPr>
          <p:cNvPr id="1859" name="Google Shape;1859;p50"/>
          <p:cNvSpPr txBox="1">
            <a:spLocks noGrp="1"/>
          </p:cNvSpPr>
          <p:nvPr>
            <p:ph type="title"/>
          </p:nvPr>
        </p:nvSpPr>
        <p:spPr>
          <a:xfrm>
            <a:off x="-84867" y="-1407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err="1"/>
              <a:t>Sources</a:t>
            </a:r>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A </a:t>
            </a:r>
            <a:r>
              <a:rPr lang="es-419" err="1"/>
              <a:t>Few</a:t>
            </a:r>
            <a:r>
              <a:rPr lang="es-419"/>
              <a:t> </a:t>
            </a:r>
            <a:r>
              <a:rPr lang="es-419" err="1"/>
              <a:t>Definitions</a:t>
            </a:r>
            <a:r>
              <a:rPr lang="es-419"/>
              <a:t>…</a:t>
            </a:r>
            <a:endParaRPr/>
          </a:p>
        </p:txBody>
      </p:sp>
      <p:sp>
        <p:nvSpPr>
          <p:cNvPr id="1567" name="Google Shape;1567;p34"/>
          <p:cNvSpPr txBox="1">
            <a:spLocks noGrp="1"/>
          </p:cNvSpPr>
          <p:nvPr>
            <p:ph type="subTitle" idx="1"/>
          </p:nvPr>
        </p:nvSpPr>
        <p:spPr>
          <a:xfrm>
            <a:off x="1242738" y="1346619"/>
            <a:ext cx="3001500" cy="4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err="1"/>
              <a:t>Existential</a:t>
            </a:r>
            <a:r>
              <a:rPr lang="es-419"/>
              <a:t> </a:t>
            </a:r>
            <a:r>
              <a:rPr lang="es-419" err="1"/>
              <a:t>Risk</a:t>
            </a:r>
            <a:endParaRPr/>
          </a:p>
        </p:txBody>
      </p:sp>
      <p:sp>
        <p:nvSpPr>
          <p:cNvPr id="1568" name="Google Shape;1568;p34"/>
          <p:cNvSpPr txBox="1">
            <a:spLocks noGrp="1"/>
          </p:cNvSpPr>
          <p:nvPr>
            <p:ph type="subTitle" idx="2"/>
          </p:nvPr>
        </p:nvSpPr>
        <p:spPr>
          <a:xfrm>
            <a:off x="4658462" y="1356139"/>
            <a:ext cx="3001500" cy="4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Artificial Superintelligence (ASI)</a:t>
            </a:r>
            <a:endParaRPr/>
          </a:p>
        </p:txBody>
      </p:sp>
      <p:sp>
        <p:nvSpPr>
          <p:cNvPr id="1569" name="Google Shape;1569;p34"/>
          <p:cNvSpPr txBox="1">
            <a:spLocks noGrp="1"/>
          </p:cNvSpPr>
          <p:nvPr>
            <p:ph type="subTitle" idx="3"/>
          </p:nvPr>
        </p:nvSpPr>
        <p:spPr>
          <a:xfrm>
            <a:off x="1152242" y="1652835"/>
            <a:ext cx="3089550" cy="13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b="0" i="0">
              <a:solidFill>
                <a:schemeClr val="accent6"/>
              </a:solidFill>
              <a:effectLst/>
              <a:latin typeface="Aldrich" panose="020B0604020202020204" charset="0"/>
            </a:endParaRPr>
          </a:p>
          <a:p>
            <a:pPr marL="0" lvl="0" indent="0" algn="ctr" rtl="0">
              <a:spcBef>
                <a:spcPts val="0"/>
              </a:spcBef>
              <a:spcAft>
                <a:spcPts val="0"/>
              </a:spcAft>
              <a:buNone/>
            </a:pPr>
            <a:r>
              <a:rPr lang="en-US" b="0" i="0">
                <a:solidFill>
                  <a:schemeClr val="accent6"/>
                </a:solidFill>
                <a:effectLst/>
                <a:latin typeface="Aldrich" panose="020B0604020202020204" charset="0"/>
              </a:rPr>
              <a:t>“[A risk] where an adverse outcome would […] permanently and drastically curtail [Earth-originating intelligent life’s] potential.”</a:t>
            </a:r>
          </a:p>
          <a:p>
            <a:pPr marL="0" lvl="0" indent="0" algn="ctr" rtl="0">
              <a:spcBef>
                <a:spcPts val="0"/>
              </a:spcBef>
              <a:spcAft>
                <a:spcPts val="0"/>
              </a:spcAft>
              <a:buNone/>
            </a:pPr>
            <a:endParaRPr lang="en-US">
              <a:solidFill>
                <a:schemeClr val="accent6"/>
              </a:solidFill>
              <a:latin typeface="Aldrich" panose="020B0604020202020204" charset="0"/>
            </a:endParaRPr>
          </a:p>
          <a:p>
            <a:pPr marL="0" lvl="0" indent="0" algn="ctr" rtl="0">
              <a:spcBef>
                <a:spcPts val="0"/>
              </a:spcBef>
              <a:spcAft>
                <a:spcPts val="0"/>
              </a:spcAft>
              <a:buNone/>
            </a:pPr>
            <a:r>
              <a:rPr lang="en-US" b="0" i="0">
                <a:solidFill>
                  <a:schemeClr val="accent6"/>
                </a:solidFill>
                <a:effectLst/>
                <a:latin typeface="Aldrich" panose="020B0604020202020204" charset="0"/>
              </a:rPr>
              <a:t>Specifically, a </a:t>
            </a:r>
            <a:r>
              <a:rPr lang="en-US" b="0" i="1">
                <a:solidFill>
                  <a:schemeClr val="accent6"/>
                </a:solidFill>
                <a:effectLst/>
                <a:latin typeface="Aldrich" panose="020B0604020202020204" charset="0"/>
              </a:rPr>
              <a:t>Crunch</a:t>
            </a:r>
            <a:r>
              <a:rPr lang="en-US" b="0">
                <a:solidFill>
                  <a:schemeClr val="accent6"/>
                </a:solidFill>
                <a:effectLst/>
                <a:latin typeface="Aldrich" panose="020B0604020202020204" charset="0"/>
              </a:rPr>
              <a:t> where “</a:t>
            </a:r>
            <a:r>
              <a:rPr lang="en-US" b="0" i="0">
                <a:solidFill>
                  <a:schemeClr val="accent6"/>
                </a:solidFill>
                <a:effectLst/>
                <a:latin typeface="Aldrich" panose="020B0604020202020204" charset="0"/>
              </a:rPr>
              <a:t>The potential of humankind to develop into </a:t>
            </a:r>
            <a:r>
              <a:rPr lang="en-US" b="0" i="0" err="1">
                <a:solidFill>
                  <a:schemeClr val="accent6"/>
                </a:solidFill>
                <a:effectLst/>
                <a:latin typeface="Aldrich" panose="020B0604020202020204" charset="0"/>
              </a:rPr>
              <a:t>posthumanity</a:t>
            </a:r>
            <a:r>
              <a:rPr lang="en-US" b="0" i="0">
                <a:solidFill>
                  <a:schemeClr val="accent6"/>
                </a:solidFill>
                <a:effectLst/>
                <a:latin typeface="Aldrich" panose="020B0604020202020204" charset="0"/>
              </a:rPr>
              <a:t> is permanently thwarted although human life continues in some form.”</a:t>
            </a:r>
          </a:p>
          <a:p>
            <a:pPr marL="0" lvl="0" indent="0" algn="ctr" rtl="0">
              <a:spcBef>
                <a:spcPts val="0"/>
              </a:spcBef>
              <a:spcAft>
                <a:spcPts val="0"/>
              </a:spcAft>
              <a:buNone/>
            </a:pPr>
            <a:endParaRPr lang="en-US">
              <a:solidFill>
                <a:schemeClr val="accent6"/>
              </a:solidFill>
              <a:latin typeface="Aldrich" panose="020B0604020202020204" charset="0"/>
            </a:endParaRPr>
          </a:p>
          <a:p>
            <a:pPr marL="0" lvl="0" indent="0" algn="ctr" rtl="0">
              <a:spcBef>
                <a:spcPts val="0"/>
              </a:spcBef>
              <a:spcAft>
                <a:spcPts val="0"/>
              </a:spcAft>
              <a:buNone/>
            </a:pPr>
            <a:r>
              <a:rPr lang="en-US">
                <a:solidFill>
                  <a:schemeClr val="accent6"/>
                </a:solidFill>
                <a:latin typeface="Aldrich" panose="020B0604020202020204" charset="0"/>
              </a:rPr>
              <a:t>- Nick Bostrom</a:t>
            </a:r>
            <a:endParaRPr>
              <a:solidFill>
                <a:schemeClr val="accent6"/>
              </a:solidFill>
              <a:latin typeface="Aldrich" panose="020B0604020202020204" charset="0"/>
            </a:endParaRPr>
          </a:p>
        </p:txBody>
      </p:sp>
      <p:sp>
        <p:nvSpPr>
          <p:cNvPr id="1570" name="Google Shape;1570;p34"/>
          <p:cNvSpPr txBox="1">
            <a:spLocks noGrp="1"/>
          </p:cNvSpPr>
          <p:nvPr>
            <p:ph type="subTitle" idx="4"/>
          </p:nvPr>
        </p:nvSpPr>
        <p:spPr>
          <a:xfrm>
            <a:off x="4658460" y="1843339"/>
            <a:ext cx="3001500" cy="13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chemeClr val="accent6"/>
                </a:solidFill>
                <a:latin typeface="Aldrich" panose="020B0604020202020204" charset="0"/>
              </a:rPr>
              <a:t>A machine </a:t>
            </a:r>
            <a:r>
              <a:rPr lang="es-419" err="1">
                <a:solidFill>
                  <a:schemeClr val="accent6"/>
                </a:solidFill>
                <a:latin typeface="Aldrich" panose="020B0604020202020204" charset="0"/>
              </a:rPr>
              <a:t>learning</a:t>
            </a:r>
            <a:r>
              <a:rPr lang="es-419">
                <a:solidFill>
                  <a:schemeClr val="accent6"/>
                </a:solidFill>
                <a:latin typeface="Aldrich" panose="020B0604020202020204" charset="0"/>
              </a:rPr>
              <a:t> </a:t>
            </a:r>
            <a:r>
              <a:rPr lang="es-419" err="1">
                <a:solidFill>
                  <a:schemeClr val="accent6"/>
                </a:solidFill>
                <a:latin typeface="Aldrich" panose="020B0604020202020204" charset="0"/>
              </a:rPr>
              <a:t>program</a:t>
            </a:r>
            <a:r>
              <a:rPr lang="es-419">
                <a:solidFill>
                  <a:schemeClr val="accent6"/>
                </a:solidFill>
                <a:latin typeface="Aldrich" panose="020B0604020202020204" charset="0"/>
              </a:rPr>
              <a:t> </a:t>
            </a:r>
            <a:r>
              <a:rPr lang="es-419" err="1">
                <a:solidFill>
                  <a:schemeClr val="accent6"/>
                </a:solidFill>
                <a:latin typeface="Aldrich" panose="020B0604020202020204" charset="0"/>
              </a:rPr>
              <a:t>endowed</a:t>
            </a:r>
            <a:r>
              <a:rPr lang="es-419">
                <a:solidFill>
                  <a:schemeClr val="accent6"/>
                </a:solidFill>
                <a:latin typeface="Aldrich" panose="020B0604020202020204" charset="0"/>
              </a:rPr>
              <a:t> </a:t>
            </a:r>
            <a:r>
              <a:rPr lang="es-419" err="1">
                <a:solidFill>
                  <a:schemeClr val="accent6"/>
                </a:solidFill>
                <a:latin typeface="Aldrich" panose="020B0604020202020204" charset="0"/>
              </a:rPr>
              <a:t>with</a:t>
            </a:r>
            <a:r>
              <a:rPr lang="es-419">
                <a:solidFill>
                  <a:schemeClr val="accent6"/>
                </a:solidFill>
                <a:latin typeface="Aldrich" panose="020B0604020202020204" charset="0"/>
              </a:rPr>
              <a:t> “</a:t>
            </a:r>
            <a:r>
              <a:rPr lang="es-419" err="1">
                <a:solidFill>
                  <a:schemeClr val="accent6"/>
                </a:solidFill>
                <a:latin typeface="Aldrich" panose="020B0604020202020204" charset="0"/>
              </a:rPr>
              <a:t>superintelligence</a:t>
            </a:r>
            <a:r>
              <a:rPr lang="es-419">
                <a:solidFill>
                  <a:schemeClr val="accent6"/>
                </a:solidFill>
                <a:latin typeface="Aldrich" panose="020B0604020202020204" charset="0"/>
              </a:rPr>
              <a:t>.”</a:t>
            </a:r>
            <a:br>
              <a:rPr lang="es-419">
                <a:solidFill>
                  <a:schemeClr val="accent6"/>
                </a:solidFill>
                <a:latin typeface="Aldrich" panose="020B0604020202020204" charset="0"/>
              </a:rPr>
            </a:br>
            <a:br>
              <a:rPr lang="es-419">
                <a:solidFill>
                  <a:schemeClr val="accent6"/>
                </a:solidFill>
                <a:latin typeface="Aldrich" panose="020B0604020202020204" charset="0"/>
              </a:rPr>
            </a:br>
            <a:r>
              <a:rPr lang="en-US" b="0" i="0">
                <a:solidFill>
                  <a:schemeClr val="accent6"/>
                </a:solidFill>
                <a:effectLst/>
                <a:latin typeface="Aldrich" panose="020B0604020202020204" charset="0"/>
              </a:rPr>
              <a:t>By a "superintelligence" we mean an intellect that is much smarter than the best human brains in practically every field, including scientific creativity, general wisdom and social skills. [It] could be a digital computer [or] an ensemble of networked computers.</a:t>
            </a:r>
          </a:p>
          <a:p>
            <a:pPr marL="0" lvl="0" indent="0" algn="ctr" rtl="0">
              <a:spcBef>
                <a:spcPts val="0"/>
              </a:spcBef>
              <a:spcAft>
                <a:spcPts val="0"/>
              </a:spcAft>
              <a:buNone/>
            </a:pPr>
            <a:endParaRPr lang="en-US">
              <a:solidFill>
                <a:schemeClr val="accent6"/>
              </a:solidFill>
              <a:latin typeface="Aldrich" panose="020B0604020202020204" charset="0"/>
            </a:endParaRPr>
          </a:p>
          <a:p>
            <a:pPr marL="0" lvl="0" indent="0" algn="ctr" rtl="0">
              <a:spcBef>
                <a:spcPts val="0"/>
              </a:spcBef>
              <a:spcAft>
                <a:spcPts val="0"/>
              </a:spcAft>
              <a:buNone/>
            </a:pPr>
            <a:r>
              <a:rPr lang="en-US">
                <a:solidFill>
                  <a:schemeClr val="accent6"/>
                </a:solidFill>
                <a:latin typeface="Aldrich" panose="020B0604020202020204" charset="0"/>
              </a:rPr>
              <a:t>- Nick Bostrom</a:t>
            </a:r>
            <a:endParaRPr>
              <a:solidFill>
                <a:schemeClr val="accent6"/>
              </a:solidFill>
              <a:latin typeface="Aldrich" panose="020B0604020202020204" charset="0"/>
            </a:endParaRPr>
          </a:p>
        </p:txBody>
      </p:sp>
      <p:cxnSp>
        <p:nvCxnSpPr>
          <p:cNvPr id="2" name="Google Shape;1561;p33">
            <a:extLst>
              <a:ext uri="{FF2B5EF4-FFF2-40B4-BE49-F238E27FC236}">
                <a16:creationId xmlns:a16="http://schemas.microsoft.com/office/drawing/2014/main" id="{04494452-7AEF-C89B-CEAA-3F8B51E72155}"/>
              </a:ext>
            </a:extLst>
          </p:cNvPr>
          <p:cNvCxnSpPr>
            <a:cxnSpLocks/>
          </p:cNvCxnSpPr>
          <p:nvPr/>
        </p:nvCxnSpPr>
        <p:spPr>
          <a:xfrm>
            <a:off x="1621448" y="1833819"/>
            <a:ext cx="2172677" cy="0"/>
          </a:xfrm>
          <a:prstGeom prst="straightConnector1">
            <a:avLst/>
          </a:prstGeom>
          <a:noFill/>
          <a:ln w="19050" cap="flat" cmpd="sng">
            <a:solidFill>
              <a:schemeClr val="dk1"/>
            </a:solidFill>
            <a:prstDash val="solid"/>
            <a:round/>
            <a:headEnd type="oval" w="med" len="med"/>
            <a:tailEnd type="oval" w="med" len="med"/>
          </a:ln>
        </p:spPr>
      </p:cxnSp>
      <p:cxnSp>
        <p:nvCxnSpPr>
          <p:cNvPr id="5" name="Google Shape;1561;p33">
            <a:extLst>
              <a:ext uri="{FF2B5EF4-FFF2-40B4-BE49-F238E27FC236}">
                <a16:creationId xmlns:a16="http://schemas.microsoft.com/office/drawing/2014/main" id="{270D4E7A-B452-4042-95E1-8773BABF9546}"/>
              </a:ext>
            </a:extLst>
          </p:cNvPr>
          <p:cNvCxnSpPr>
            <a:cxnSpLocks/>
          </p:cNvCxnSpPr>
          <p:nvPr/>
        </p:nvCxnSpPr>
        <p:spPr>
          <a:xfrm>
            <a:off x="5079078" y="1843331"/>
            <a:ext cx="2172677" cy="0"/>
          </a:xfrm>
          <a:prstGeom prst="straightConnector1">
            <a:avLst/>
          </a:prstGeom>
          <a:noFill/>
          <a:ln w="19050" cap="flat" cmpd="sng">
            <a:solidFill>
              <a:schemeClr val="dk1"/>
            </a:solidFill>
            <a:prstDash val="solid"/>
            <a:round/>
            <a:headEnd type="oval" w="med" len="med"/>
            <a:tailEnd type="oval" w="med" len="med"/>
          </a:ln>
        </p:spPr>
      </p:cxnSp>
      <p:sp>
        <p:nvSpPr>
          <p:cNvPr id="7" name="TextBox 6">
            <a:extLst>
              <a:ext uri="{FF2B5EF4-FFF2-40B4-BE49-F238E27FC236}">
                <a16:creationId xmlns:a16="http://schemas.microsoft.com/office/drawing/2014/main" id="{427C15EC-6BFD-08EB-342A-10258837254C}"/>
              </a:ext>
            </a:extLst>
          </p:cNvPr>
          <p:cNvSpPr txBox="1"/>
          <p:nvPr/>
        </p:nvSpPr>
        <p:spPr>
          <a:xfrm>
            <a:off x="-65215" y="4414328"/>
            <a:ext cx="5122068" cy="507831"/>
          </a:xfrm>
          <a:prstGeom prst="rect">
            <a:avLst/>
          </a:prstGeom>
          <a:noFill/>
        </p:spPr>
        <p:txBody>
          <a:bodyPr wrap="square">
            <a:spAutoFit/>
          </a:bodyPr>
          <a:lstStyle/>
          <a:p>
            <a:r>
              <a:rPr lang="en-US" sz="900">
                <a:solidFill>
                  <a:schemeClr val="accent6"/>
                </a:solidFill>
                <a:latin typeface="Aldrich" panose="020B0604020202020204" charset="0"/>
                <a:cs typeface="Aldhabi" panose="01000000000000000000" pitchFamily="2" charset="-78"/>
              </a:rPr>
              <a:t>Bostrom, Nick. “Existential Risks: Analyzing Human Extinction Scenarios and Related Hazards” Nick Bostrom, 2002, https://nickbostrom.com/existential/risks. Accessed 2 Dec. 2024</a:t>
            </a:r>
          </a:p>
        </p:txBody>
      </p:sp>
      <p:sp>
        <p:nvSpPr>
          <p:cNvPr id="8" name="TextBox 7">
            <a:extLst>
              <a:ext uri="{FF2B5EF4-FFF2-40B4-BE49-F238E27FC236}">
                <a16:creationId xmlns:a16="http://schemas.microsoft.com/office/drawing/2014/main" id="{ACDFB1A0-B654-A705-3576-8F3208F1223D}"/>
              </a:ext>
            </a:extLst>
          </p:cNvPr>
          <p:cNvSpPr txBox="1"/>
          <p:nvPr/>
        </p:nvSpPr>
        <p:spPr>
          <a:xfrm>
            <a:off x="-48815" y="4821793"/>
            <a:ext cx="5122068" cy="369332"/>
          </a:xfrm>
          <a:prstGeom prst="rect">
            <a:avLst/>
          </a:prstGeom>
          <a:noFill/>
        </p:spPr>
        <p:txBody>
          <a:bodyPr wrap="square">
            <a:spAutoFit/>
          </a:bodyPr>
          <a:lstStyle/>
          <a:p>
            <a:r>
              <a:rPr lang="en-US" sz="900">
                <a:solidFill>
                  <a:schemeClr val="accent6"/>
                </a:solidFill>
                <a:latin typeface="Aldrich" panose="020B0604020202020204" charset="0"/>
                <a:cs typeface="Aldhabi" panose="01000000000000000000" pitchFamily="2" charset="-78"/>
              </a:rPr>
              <a:t>Bostrom, Nick. “How Long Before Superintelligence?” Nick Bostrom, 1997, https://nickbostrom.com/superintelligence. Accessed 2 Dec.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1"/>
          <p:cNvSpPr txBox="1">
            <a:spLocks noGrp="1"/>
          </p:cNvSpPr>
          <p:nvPr>
            <p:ph type="subTitle" idx="1"/>
          </p:nvPr>
        </p:nvSpPr>
        <p:spPr>
          <a:xfrm>
            <a:off x="434880" y="1701058"/>
            <a:ext cx="252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AI </a:t>
            </a:r>
            <a:r>
              <a:rPr lang="es-419" err="1"/>
              <a:t>Value</a:t>
            </a:r>
            <a:r>
              <a:rPr lang="es-419"/>
              <a:t> </a:t>
            </a:r>
            <a:r>
              <a:rPr lang="es-419" err="1"/>
              <a:t>Misalignment</a:t>
            </a:r>
            <a:endParaRPr/>
          </a:p>
        </p:txBody>
      </p:sp>
      <p:sp>
        <p:nvSpPr>
          <p:cNvPr id="1509" name="Google Shape;1509;p31"/>
          <p:cNvSpPr txBox="1">
            <a:spLocks noGrp="1"/>
          </p:cNvSpPr>
          <p:nvPr>
            <p:ph type="title"/>
          </p:nvPr>
        </p:nvSpPr>
        <p:spPr>
          <a:xfrm>
            <a:off x="1008482" y="1179308"/>
            <a:ext cx="13785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01</a:t>
            </a:r>
            <a:endParaRPr/>
          </a:p>
        </p:txBody>
      </p:sp>
      <p:sp>
        <p:nvSpPr>
          <p:cNvPr id="1510" name="Google Shape;1510;p31"/>
          <p:cNvSpPr txBox="1">
            <a:spLocks noGrp="1"/>
          </p:cNvSpPr>
          <p:nvPr>
            <p:ph type="title" idx="2"/>
          </p:nvPr>
        </p:nvSpPr>
        <p:spPr>
          <a:xfrm>
            <a:off x="3852120" y="1179308"/>
            <a:ext cx="13785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02</a:t>
            </a:r>
            <a:endParaRPr/>
          </a:p>
        </p:txBody>
      </p:sp>
      <p:sp>
        <p:nvSpPr>
          <p:cNvPr id="1511" name="Google Shape;1511;p31"/>
          <p:cNvSpPr txBox="1">
            <a:spLocks noGrp="1"/>
          </p:cNvSpPr>
          <p:nvPr>
            <p:ph type="title" idx="3"/>
          </p:nvPr>
        </p:nvSpPr>
        <p:spPr>
          <a:xfrm>
            <a:off x="6439794" y="1179308"/>
            <a:ext cx="13785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03</a:t>
            </a:r>
            <a:endParaRPr/>
          </a:p>
        </p:txBody>
      </p:sp>
      <p:sp>
        <p:nvSpPr>
          <p:cNvPr id="1512" name="Google Shape;1512;p31"/>
          <p:cNvSpPr txBox="1">
            <a:spLocks noGrp="1"/>
          </p:cNvSpPr>
          <p:nvPr>
            <p:ph type="title" idx="4"/>
          </p:nvPr>
        </p:nvSpPr>
        <p:spPr>
          <a:xfrm>
            <a:off x="2597620" y="2318690"/>
            <a:ext cx="13785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04</a:t>
            </a:r>
            <a:endParaRPr/>
          </a:p>
        </p:txBody>
      </p:sp>
      <p:sp>
        <p:nvSpPr>
          <p:cNvPr id="1513" name="Google Shape;1513;p31"/>
          <p:cNvSpPr txBox="1">
            <a:spLocks noGrp="1"/>
          </p:cNvSpPr>
          <p:nvPr>
            <p:ph type="title" idx="5"/>
          </p:nvPr>
        </p:nvSpPr>
        <p:spPr>
          <a:xfrm>
            <a:off x="5187942" y="2318690"/>
            <a:ext cx="13785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05</a:t>
            </a:r>
            <a:endParaRPr/>
          </a:p>
        </p:txBody>
      </p:sp>
      <p:sp>
        <p:nvSpPr>
          <p:cNvPr id="1515" name="Google Shape;1515;p31"/>
          <p:cNvSpPr txBox="1">
            <a:spLocks noGrp="1"/>
          </p:cNvSpPr>
          <p:nvPr>
            <p:ph type="title" idx="7"/>
          </p:nvPr>
        </p:nvSpPr>
        <p:spPr>
          <a:xfrm>
            <a:off x="720000" y="34961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The</a:t>
            </a:r>
            <a:r>
              <a:rPr lang="es-419"/>
              <a:t> </a:t>
            </a:r>
            <a:r>
              <a:rPr lang="es-419" err="1"/>
              <a:t>Argument</a:t>
            </a:r>
            <a:r>
              <a:rPr lang="es-419"/>
              <a:t>:</a:t>
            </a:r>
            <a:endParaRPr/>
          </a:p>
        </p:txBody>
      </p:sp>
      <p:sp>
        <p:nvSpPr>
          <p:cNvPr id="1516" name="Google Shape;1516;p31"/>
          <p:cNvSpPr txBox="1">
            <a:spLocks noGrp="1"/>
          </p:cNvSpPr>
          <p:nvPr>
            <p:ph type="subTitle" idx="8"/>
          </p:nvPr>
        </p:nvSpPr>
        <p:spPr>
          <a:xfrm>
            <a:off x="3278518" y="1701058"/>
            <a:ext cx="252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Harmful</a:t>
            </a:r>
            <a:r>
              <a:rPr lang="es-419"/>
              <a:t> Technologies</a:t>
            </a:r>
            <a:endParaRPr/>
          </a:p>
        </p:txBody>
      </p:sp>
      <p:sp>
        <p:nvSpPr>
          <p:cNvPr id="1517" name="Google Shape;1517;p31"/>
          <p:cNvSpPr txBox="1">
            <a:spLocks noGrp="1"/>
          </p:cNvSpPr>
          <p:nvPr>
            <p:ph type="subTitle" idx="9"/>
          </p:nvPr>
        </p:nvSpPr>
        <p:spPr>
          <a:xfrm>
            <a:off x="5866192" y="1701058"/>
            <a:ext cx="252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Seeking</a:t>
            </a:r>
            <a:r>
              <a:rPr lang="es-419"/>
              <a:t> </a:t>
            </a:r>
            <a:r>
              <a:rPr lang="es-419" err="1"/>
              <a:t>Power</a:t>
            </a:r>
            <a:endParaRPr/>
          </a:p>
        </p:txBody>
      </p:sp>
      <p:sp>
        <p:nvSpPr>
          <p:cNvPr id="1518" name="Google Shape;1518;p31"/>
          <p:cNvSpPr txBox="1">
            <a:spLocks noGrp="1"/>
          </p:cNvSpPr>
          <p:nvPr>
            <p:ph type="subTitle" idx="13"/>
          </p:nvPr>
        </p:nvSpPr>
        <p:spPr>
          <a:xfrm>
            <a:off x="2024018" y="2857215"/>
            <a:ext cx="252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End</a:t>
            </a:r>
            <a:r>
              <a:rPr lang="es-419"/>
              <a:t> </a:t>
            </a:r>
            <a:r>
              <a:rPr lang="es-419" err="1"/>
              <a:t>of</a:t>
            </a:r>
            <a:r>
              <a:rPr lang="es-419"/>
              <a:t> ‘</a:t>
            </a:r>
            <a:r>
              <a:rPr lang="es-419" err="1"/>
              <a:t>Humanity</a:t>
            </a:r>
            <a:r>
              <a:rPr lang="es-419"/>
              <a:t>’</a:t>
            </a:r>
            <a:endParaRPr/>
          </a:p>
        </p:txBody>
      </p:sp>
      <p:sp>
        <p:nvSpPr>
          <p:cNvPr id="1519" name="Google Shape;1519;p31"/>
          <p:cNvSpPr txBox="1">
            <a:spLocks noGrp="1"/>
          </p:cNvSpPr>
          <p:nvPr>
            <p:ph type="subTitle" idx="14"/>
          </p:nvPr>
        </p:nvSpPr>
        <p:spPr>
          <a:xfrm>
            <a:off x="4614340" y="2857215"/>
            <a:ext cx="252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Reckless</a:t>
            </a:r>
            <a:r>
              <a:rPr lang="es-419"/>
              <a:t> AI </a:t>
            </a:r>
            <a:r>
              <a:rPr lang="es-419" err="1"/>
              <a:t>Developement</a:t>
            </a:r>
            <a:endParaRPr/>
          </a:p>
        </p:txBody>
      </p:sp>
      <p:sp>
        <p:nvSpPr>
          <p:cNvPr id="7" name="Google Shape;1518;p31">
            <a:extLst>
              <a:ext uri="{FF2B5EF4-FFF2-40B4-BE49-F238E27FC236}">
                <a16:creationId xmlns:a16="http://schemas.microsoft.com/office/drawing/2014/main" id="{FC046279-F9DD-F9D2-4C74-929167E187E8}"/>
              </a:ext>
            </a:extLst>
          </p:cNvPr>
          <p:cNvSpPr txBox="1">
            <a:spLocks/>
          </p:cNvSpPr>
          <p:nvPr/>
        </p:nvSpPr>
        <p:spPr>
          <a:xfrm>
            <a:off x="1189960" y="3638140"/>
            <a:ext cx="670282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3600" b="0" i="0" dirty="0">
                <a:solidFill>
                  <a:schemeClr val="accent6"/>
                </a:solidFill>
                <a:effectLst/>
                <a:latin typeface="Inter"/>
              </a:rPr>
              <a:t>∴</a:t>
            </a:r>
            <a:r>
              <a:rPr lang="es-419" sz="3600" dirty="0"/>
              <a:t> </a:t>
            </a:r>
            <a:r>
              <a:rPr lang="es-419" dirty="0" err="1"/>
              <a:t>Because</a:t>
            </a:r>
            <a:r>
              <a:rPr lang="es-419" dirty="0"/>
              <a:t> </a:t>
            </a:r>
            <a:r>
              <a:rPr lang="es-419" dirty="0" err="1"/>
              <a:t>of</a:t>
            </a:r>
            <a:r>
              <a:rPr lang="es-419" dirty="0"/>
              <a:t> </a:t>
            </a:r>
            <a:r>
              <a:rPr lang="es-419" dirty="0" err="1"/>
              <a:t>the</a:t>
            </a:r>
            <a:r>
              <a:rPr lang="es-419" dirty="0"/>
              <a:t> </a:t>
            </a:r>
            <a:r>
              <a:rPr lang="es-419" dirty="0" err="1"/>
              <a:t>tendency</a:t>
            </a:r>
            <a:r>
              <a:rPr lang="es-419" dirty="0"/>
              <a:t> </a:t>
            </a:r>
            <a:r>
              <a:rPr lang="es-419" dirty="0" err="1"/>
              <a:t>of</a:t>
            </a:r>
            <a:r>
              <a:rPr lang="es-419" dirty="0"/>
              <a:t> ASI </a:t>
            </a:r>
            <a:r>
              <a:rPr lang="es-419" dirty="0" err="1"/>
              <a:t>to</a:t>
            </a:r>
            <a:r>
              <a:rPr lang="es-419" dirty="0"/>
              <a:t> </a:t>
            </a:r>
            <a:r>
              <a:rPr lang="es-419" dirty="0" err="1"/>
              <a:t>misalign</a:t>
            </a:r>
            <a:r>
              <a:rPr lang="es-419" dirty="0"/>
              <a:t> </a:t>
            </a:r>
            <a:r>
              <a:rPr lang="es-419" dirty="0" err="1"/>
              <a:t>with</a:t>
            </a:r>
            <a:r>
              <a:rPr lang="es-419" dirty="0"/>
              <a:t> human compatible </a:t>
            </a:r>
            <a:r>
              <a:rPr lang="es-419" dirty="0" err="1"/>
              <a:t>goals</a:t>
            </a:r>
            <a:r>
              <a:rPr lang="es-419" dirty="0"/>
              <a:t> and </a:t>
            </a:r>
            <a:r>
              <a:rPr lang="es-419" dirty="0" err="1"/>
              <a:t>intentions</a:t>
            </a:r>
            <a:r>
              <a:rPr lang="es-419" dirty="0"/>
              <a:t>, Artificial </a:t>
            </a:r>
            <a:r>
              <a:rPr lang="es-419" dirty="0" err="1"/>
              <a:t>Superintelligence</a:t>
            </a:r>
            <a:r>
              <a:rPr lang="es-419" dirty="0"/>
              <a:t> </a:t>
            </a:r>
            <a:r>
              <a:rPr lang="es-419" dirty="0" err="1"/>
              <a:t>is</a:t>
            </a:r>
            <a:r>
              <a:rPr lang="es-419" dirty="0"/>
              <a:t> </a:t>
            </a:r>
            <a:r>
              <a:rPr lang="es-419" dirty="0" err="1"/>
              <a:t>an</a:t>
            </a:r>
            <a:r>
              <a:rPr lang="es-419" dirty="0"/>
              <a:t> </a:t>
            </a:r>
            <a:r>
              <a:rPr lang="es-419" dirty="0" err="1"/>
              <a:t>existential</a:t>
            </a:r>
            <a:r>
              <a:rPr lang="es-419" dirty="0"/>
              <a:t> </a:t>
            </a:r>
            <a:r>
              <a:rPr lang="es-419" dirty="0" err="1"/>
              <a:t>risk</a:t>
            </a:r>
            <a:r>
              <a:rPr lang="es-419" dirty="0"/>
              <a:t> </a:t>
            </a:r>
            <a:r>
              <a:rPr lang="es-419" dirty="0" err="1"/>
              <a:t>that</a:t>
            </a:r>
            <a:r>
              <a:rPr lang="es-419" dirty="0"/>
              <a:t> </a:t>
            </a:r>
            <a:r>
              <a:rPr lang="es-419" dirty="0" err="1"/>
              <a:t>humanity</a:t>
            </a:r>
            <a:r>
              <a:rPr lang="es-419" dirty="0"/>
              <a:t> </a:t>
            </a:r>
            <a:r>
              <a:rPr lang="es-419" dirty="0" err="1"/>
              <a:t>will</a:t>
            </a:r>
            <a:r>
              <a:rPr lang="es-419" dirty="0"/>
              <a:t> </a:t>
            </a:r>
            <a:r>
              <a:rPr lang="es-419" dirty="0" err="1"/>
              <a:t>probably</a:t>
            </a:r>
            <a:r>
              <a:rPr lang="es-419" dirty="0"/>
              <a:t> </a:t>
            </a:r>
            <a:r>
              <a:rPr lang="es-419" dirty="0" err="1"/>
              <a:t>encounter</a:t>
            </a:r>
            <a:r>
              <a:rPr lang="es-419" dirty="0"/>
              <a:t> in </a:t>
            </a:r>
            <a:r>
              <a:rPr lang="es-419" dirty="0" err="1"/>
              <a:t>the</a:t>
            </a:r>
            <a:r>
              <a:rPr lang="es-419" dirty="0"/>
              <a:t> </a:t>
            </a:r>
            <a:r>
              <a:rPr lang="es-419" dirty="0" err="1"/>
              <a:t>next</a:t>
            </a:r>
            <a:r>
              <a:rPr lang="es-419" dirty="0"/>
              <a:t> 50 </a:t>
            </a:r>
            <a:r>
              <a:rPr lang="es-419" dirty="0" err="1"/>
              <a:t>years</a:t>
            </a:r>
            <a:endParaRPr lang="en-US" dirty="0">
              <a:solidFill>
                <a:schemeClr val="accent6"/>
              </a:solidFill>
            </a:endParaRPr>
          </a:p>
        </p:txBody>
      </p:sp>
      <p:cxnSp>
        <p:nvCxnSpPr>
          <p:cNvPr id="4" name="Google Shape;1521;p31">
            <a:extLst>
              <a:ext uri="{FF2B5EF4-FFF2-40B4-BE49-F238E27FC236}">
                <a16:creationId xmlns:a16="http://schemas.microsoft.com/office/drawing/2014/main" id="{987AF650-1C7E-7360-B061-5C3C43C35A73}"/>
              </a:ext>
            </a:extLst>
          </p:cNvPr>
          <p:cNvCxnSpPr>
            <a:cxnSpLocks/>
          </p:cNvCxnSpPr>
          <p:nvPr/>
        </p:nvCxnSpPr>
        <p:spPr>
          <a:xfrm>
            <a:off x="1104113" y="3807494"/>
            <a:ext cx="7034257" cy="0"/>
          </a:xfrm>
          <a:prstGeom prst="straightConnector1">
            <a:avLst/>
          </a:prstGeom>
          <a:noFill/>
          <a:ln w="28575" cap="flat" cmpd="sng">
            <a:solidFill>
              <a:schemeClr val="dk1"/>
            </a:solidFill>
            <a:prstDash val="solid"/>
            <a:round/>
            <a:headEnd type="oval" w="med" len="med"/>
            <a:tailEnd type="oval" w="med" len="med"/>
          </a:ln>
        </p:spPr>
      </p:cxnSp>
      <p:cxnSp>
        <p:nvCxnSpPr>
          <p:cNvPr id="6" name="Google Shape;1561;p33">
            <a:extLst>
              <a:ext uri="{FF2B5EF4-FFF2-40B4-BE49-F238E27FC236}">
                <a16:creationId xmlns:a16="http://schemas.microsoft.com/office/drawing/2014/main" id="{3D74A2ED-E44F-E47E-1FBB-394B3EAE9C23}"/>
              </a:ext>
            </a:extLst>
          </p:cNvPr>
          <p:cNvCxnSpPr>
            <a:cxnSpLocks/>
          </p:cNvCxnSpPr>
          <p:nvPr/>
        </p:nvCxnSpPr>
        <p:spPr>
          <a:xfrm>
            <a:off x="-2272689" y="2164019"/>
            <a:ext cx="2172677" cy="0"/>
          </a:xfrm>
          <a:prstGeom prst="straightConnector1">
            <a:avLst/>
          </a:prstGeom>
          <a:noFill/>
          <a:ln w="19050" cap="flat" cmpd="sng">
            <a:solidFill>
              <a:schemeClr val="dk1"/>
            </a:solidFill>
            <a:prstDash val="solid"/>
            <a:round/>
            <a:headEnd type="oval" w="med" len="med"/>
            <a:tailEnd type="oval" w="med" len="med"/>
          </a:ln>
        </p:spPr>
      </p:cxnSp>
      <p:cxnSp>
        <p:nvCxnSpPr>
          <p:cNvPr id="8" name="Google Shape;1561;p33">
            <a:extLst>
              <a:ext uri="{FF2B5EF4-FFF2-40B4-BE49-F238E27FC236}">
                <a16:creationId xmlns:a16="http://schemas.microsoft.com/office/drawing/2014/main" id="{4EF87EC7-C4A3-BAA0-682D-1725F7A3F1BB}"/>
              </a:ext>
            </a:extLst>
          </p:cNvPr>
          <p:cNvCxnSpPr>
            <a:cxnSpLocks/>
          </p:cNvCxnSpPr>
          <p:nvPr/>
        </p:nvCxnSpPr>
        <p:spPr>
          <a:xfrm>
            <a:off x="9376440" y="2173531"/>
            <a:ext cx="2172677" cy="0"/>
          </a:xfrm>
          <a:prstGeom prst="straightConnector1">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7">
          <a:extLst>
            <a:ext uri="{FF2B5EF4-FFF2-40B4-BE49-F238E27FC236}">
              <a16:creationId xmlns:a16="http://schemas.microsoft.com/office/drawing/2014/main" id="{52868F14-1B8F-0182-BE7A-D5FC83122D81}"/>
            </a:ext>
          </a:extLst>
        </p:cNvPr>
        <p:cNvGrpSpPr/>
        <p:nvPr/>
      </p:nvGrpSpPr>
      <p:grpSpPr>
        <a:xfrm>
          <a:off x="0" y="0"/>
          <a:ext cx="0" cy="0"/>
          <a:chOff x="0" y="0"/>
          <a:chExt cx="0" cy="0"/>
        </a:xfrm>
      </p:grpSpPr>
      <p:sp>
        <p:nvSpPr>
          <p:cNvPr id="1509" name="Google Shape;1509;p31">
            <a:extLst>
              <a:ext uri="{FF2B5EF4-FFF2-40B4-BE49-F238E27FC236}">
                <a16:creationId xmlns:a16="http://schemas.microsoft.com/office/drawing/2014/main" id="{3882B3BB-FA25-96D9-313A-B5C2328EE3FD}"/>
              </a:ext>
            </a:extLst>
          </p:cNvPr>
          <p:cNvSpPr txBox="1">
            <a:spLocks noGrp="1"/>
          </p:cNvSpPr>
          <p:nvPr>
            <p:ph type="ctrTitle"/>
          </p:nvPr>
        </p:nvSpPr>
        <p:spPr>
          <a:xfrm>
            <a:off x="39281" y="774855"/>
            <a:ext cx="717325" cy="655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3500"/>
              <a:t>01</a:t>
            </a:r>
          </a:p>
        </p:txBody>
      </p:sp>
      <p:sp>
        <p:nvSpPr>
          <p:cNvPr id="1510" name="Google Shape;1510;p31">
            <a:extLst>
              <a:ext uri="{FF2B5EF4-FFF2-40B4-BE49-F238E27FC236}">
                <a16:creationId xmlns:a16="http://schemas.microsoft.com/office/drawing/2014/main" id="{1EB3F511-2CEB-8279-F71B-80FF6D1B8CDF}"/>
              </a:ext>
            </a:extLst>
          </p:cNvPr>
          <p:cNvSpPr txBox="1">
            <a:spLocks noGrp="1"/>
          </p:cNvSpPr>
          <p:nvPr>
            <p:ph type="title" idx="4294967295"/>
          </p:nvPr>
        </p:nvSpPr>
        <p:spPr>
          <a:xfrm>
            <a:off x="-208220" y="1497634"/>
            <a:ext cx="1377950" cy="593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02</a:t>
            </a:r>
            <a:endParaRPr/>
          </a:p>
        </p:txBody>
      </p:sp>
      <p:sp>
        <p:nvSpPr>
          <p:cNvPr id="1511" name="Google Shape;1511;p31">
            <a:extLst>
              <a:ext uri="{FF2B5EF4-FFF2-40B4-BE49-F238E27FC236}">
                <a16:creationId xmlns:a16="http://schemas.microsoft.com/office/drawing/2014/main" id="{E41C5EFA-94BA-281F-2D69-009F587542C1}"/>
              </a:ext>
            </a:extLst>
          </p:cNvPr>
          <p:cNvSpPr txBox="1">
            <a:spLocks noGrp="1"/>
          </p:cNvSpPr>
          <p:nvPr>
            <p:ph type="title" idx="4294967295"/>
          </p:nvPr>
        </p:nvSpPr>
        <p:spPr>
          <a:xfrm>
            <a:off x="-207789" y="2163115"/>
            <a:ext cx="1377950" cy="593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03</a:t>
            </a:r>
            <a:endParaRPr/>
          </a:p>
        </p:txBody>
      </p:sp>
      <p:sp>
        <p:nvSpPr>
          <p:cNvPr id="1512" name="Google Shape;1512;p31">
            <a:extLst>
              <a:ext uri="{FF2B5EF4-FFF2-40B4-BE49-F238E27FC236}">
                <a16:creationId xmlns:a16="http://schemas.microsoft.com/office/drawing/2014/main" id="{121366CA-DDA0-A06C-7165-6D6FE6B376BA}"/>
              </a:ext>
            </a:extLst>
          </p:cNvPr>
          <p:cNvSpPr txBox="1">
            <a:spLocks noGrp="1"/>
          </p:cNvSpPr>
          <p:nvPr>
            <p:ph type="title" idx="4294967295"/>
          </p:nvPr>
        </p:nvSpPr>
        <p:spPr>
          <a:xfrm>
            <a:off x="-209808" y="2901525"/>
            <a:ext cx="1379538" cy="59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04</a:t>
            </a:r>
            <a:endParaRPr/>
          </a:p>
        </p:txBody>
      </p:sp>
      <p:sp>
        <p:nvSpPr>
          <p:cNvPr id="1513" name="Google Shape;1513;p31">
            <a:extLst>
              <a:ext uri="{FF2B5EF4-FFF2-40B4-BE49-F238E27FC236}">
                <a16:creationId xmlns:a16="http://schemas.microsoft.com/office/drawing/2014/main" id="{84B4A2C4-8F81-8C5C-71F3-9DD3049F2D2A}"/>
              </a:ext>
            </a:extLst>
          </p:cNvPr>
          <p:cNvSpPr txBox="1">
            <a:spLocks noGrp="1"/>
          </p:cNvSpPr>
          <p:nvPr>
            <p:ph type="title" idx="4294967295"/>
          </p:nvPr>
        </p:nvSpPr>
        <p:spPr>
          <a:xfrm>
            <a:off x="-210395" y="3511262"/>
            <a:ext cx="1377950" cy="59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05</a:t>
            </a:r>
            <a:endParaRPr/>
          </a:p>
        </p:txBody>
      </p:sp>
      <p:sp>
        <p:nvSpPr>
          <p:cNvPr id="1515" name="Google Shape;1515;p31">
            <a:extLst>
              <a:ext uri="{FF2B5EF4-FFF2-40B4-BE49-F238E27FC236}">
                <a16:creationId xmlns:a16="http://schemas.microsoft.com/office/drawing/2014/main" id="{01FE470E-B5E3-C727-3CEB-6D701DB66C43}"/>
              </a:ext>
            </a:extLst>
          </p:cNvPr>
          <p:cNvSpPr txBox="1">
            <a:spLocks noGrp="1"/>
          </p:cNvSpPr>
          <p:nvPr>
            <p:ph type="title" idx="4294967295"/>
          </p:nvPr>
        </p:nvSpPr>
        <p:spPr>
          <a:xfrm>
            <a:off x="-441016" y="-15875"/>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The</a:t>
            </a:r>
            <a:r>
              <a:rPr lang="es-419"/>
              <a:t> </a:t>
            </a:r>
            <a:r>
              <a:rPr lang="es-419" err="1"/>
              <a:t>Standardized</a:t>
            </a:r>
            <a:r>
              <a:rPr lang="es-419"/>
              <a:t> </a:t>
            </a:r>
            <a:r>
              <a:rPr lang="es-419" err="1"/>
              <a:t>Argument</a:t>
            </a:r>
            <a:r>
              <a:rPr lang="es-419"/>
              <a:t>:</a:t>
            </a:r>
            <a:endParaRPr/>
          </a:p>
        </p:txBody>
      </p:sp>
      <p:sp>
        <p:nvSpPr>
          <p:cNvPr id="7" name="Google Shape;1518;p31">
            <a:extLst>
              <a:ext uri="{FF2B5EF4-FFF2-40B4-BE49-F238E27FC236}">
                <a16:creationId xmlns:a16="http://schemas.microsoft.com/office/drawing/2014/main" id="{EA703172-CD96-BE38-CA34-E15AABCE9449}"/>
              </a:ext>
            </a:extLst>
          </p:cNvPr>
          <p:cNvSpPr txBox="1">
            <a:spLocks/>
          </p:cNvSpPr>
          <p:nvPr/>
        </p:nvSpPr>
        <p:spPr>
          <a:xfrm>
            <a:off x="147143" y="4005684"/>
            <a:ext cx="8114825"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2800" b="0" i="0" dirty="0">
                <a:solidFill>
                  <a:schemeClr val="accent6"/>
                </a:solidFill>
                <a:effectLst/>
                <a:latin typeface="Inter"/>
              </a:rPr>
              <a:t>∴</a:t>
            </a:r>
            <a:r>
              <a:rPr lang="es-419" sz="1600" dirty="0" err="1"/>
              <a:t>Because</a:t>
            </a:r>
            <a:r>
              <a:rPr lang="es-419" sz="1600" dirty="0"/>
              <a:t> </a:t>
            </a:r>
            <a:r>
              <a:rPr lang="es-419" sz="1600" dirty="0" err="1"/>
              <a:t>of</a:t>
            </a:r>
            <a:r>
              <a:rPr lang="es-419" sz="1600" dirty="0"/>
              <a:t> </a:t>
            </a:r>
            <a:r>
              <a:rPr lang="es-419" sz="1600" dirty="0" err="1"/>
              <a:t>the</a:t>
            </a:r>
            <a:r>
              <a:rPr lang="es-419" sz="1600" dirty="0"/>
              <a:t> </a:t>
            </a:r>
            <a:r>
              <a:rPr lang="es-419" sz="1600" dirty="0" err="1"/>
              <a:t>tendency</a:t>
            </a:r>
            <a:r>
              <a:rPr lang="es-419" sz="1600" dirty="0"/>
              <a:t> </a:t>
            </a:r>
            <a:r>
              <a:rPr lang="es-419" sz="1600" dirty="0" err="1"/>
              <a:t>of</a:t>
            </a:r>
            <a:r>
              <a:rPr lang="es-419" sz="1600" dirty="0"/>
              <a:t> ASI </a:t>
            </a:r>
            <a:r>
              <a:rPr lang="es-419" sz="1600" dirty="0" err="1"/>
              <a:t>to</a:t>
            </a:r>
            <a:r>
              <a:rPr lang="es-419" sz="1600" dirty="0"/>
              <a:t> </a:t>
            </a:r>
            <a:r>
              <a:rPr lang="es-419" sz="1600" dirty="0" err="1"/>
              <a:t>misalign</a:t>
            </a:r>
            <a:r>
              <a:rPr lang="es-419" sz="1600" dirty="0"/>
              <a:t> </a:t>
            </a:r>
            <a:r>
              <a:rPr lang="es-419" sz="1600" dirty="0" err="1"/>
              <a:t>with</a:t>
            </a:r>
            <a:r>
              <a:rPr lang="es-419" sz="1600" dirty="0"/>
              <a:t> human compatible </a:t>
            </a:r>
            <a:r>
              <a:rPr lang="es-419" sz="1600" dirty="0" err="1"/>
              <a:t>goals</a:t>
            </a:r>
            <a:r>
              <a:rPr lang="es-419" sz="1600" dirty="0"/>
              <a:t> and </a:t>
            </a:r>
            <a:r>
              <a:rPr lang="es-419" sz="1600" dirty="0" err="1"/>
              <a:t>intentions</a:t>
            </a:r>
            <a:r>
              <a:rPr lang="es-419" sz="1600" dirty="0"/>
              <a:t>, Artificial </a:t>
            </a:r>
            <a:r>
              <a:rPr lang="es-419" sz="1600" dirty="0" err="1"/>
              <a:t>Superintelligence</a:t>
            </a:r>
            <a:r>
              <a:rPr lang="es-419" sz="1600" dirty="0"/>
              <a:t> </a:t>
            </a:r>
            <a:r>
              <a:rPr lang="es-419" sz="1600" dirty="0" err="1"/>
              <a:t>is</a:t>
            </a:r>
            <a:r>
              <a:rPr lang="es-419" sz="1600" dirty="0"/>
              <a:t> </a:t>
            </a:r>
            <a:r>
              <a:rPr lang="es-419" sz="1600" dirty="0" err="1"/>
              <a:t>an</a:t>
            </a:r>
            <a:r>
              <a:rPr lang="es-419" sz="1600" dirty="0"/>
              <a:t> </a:t>
            </a:r>
            <a:r>
              <a:rPr lang="es-419" sz="1600" dirty="0" err="1"/>
              <a:t>existential</a:t>
            </a:r>
            <a:r>
              <a:rPr lang="es-419" sz="1600" dirty="0"/>
              <a:t> </a:t>
            </a:r>
            <a:r>
              <a:rPr lang="es-419" sz="1600" dirty="0" err="1"/>
              <a:t>risk</a:t>
            </a:r>
            <a:r>
              <a:rPr lang="es-419" sz="1600" dirty="0"/>
              <a:t> </a:t>
            </a:r>
            <a:r>
              <a:rPr lang="es-419" sz="1600" dirty="0" err="1"/>
              <a:t>that</a:t>
            </a:r>
            <a:r>
              <a:rPr lang="es-419" sz="1600" dirty="0"/>
              <a:t> </a:t>
            </a:r>
            <a:r>
              <a:rPr lang="es-419" sz="1600" dirty="0" err="1"/>
              <a:t>humanity</a:t>
            </a:r>
            <a:r>
              <a:rPr lang="es-419" sz="1600" dirty="0"/>
              <a:t> </a:t>
            </a:r>
            <a:r>
              <a:rPr lang="es-419" sz="1600" dirty="0" err="1"/>
              <a:t>will</a:t>
            </a:r>
            <a:r>
              <a:rPr lang="es-419" sz="1600" dirty="0"/>
              <a:t> </a:t>
            </a:r>
            <a:r>
              <a:rPr lang="es-419" sz="1600" dirty="0" err="1"/>
              <a:t>probably</a:t>
            </a:r>
            <a:r>
              <a:rPr lang="es-419" sz="1600" dirty="0"/>
              <a:t> </a:t>
            </a:r>
            <a:r>
              <a:rPr lang="es-419" sz="1600" dirty="0" err="1"/>
              <a:t>encounter</a:t>
            </a:r>
            <a:r>
              <a:rPr lang="es-419" sz="1600" dirty="0"/>
              <a:t> in </a:t>
            </a:r>
            <a:r>
              <a:rPr lang="es-419" sz="1600" dirty="0" err="1"/>
              <a:t>the</a:t>
            </a:r>
            <a:r>
              <a:rPr lang="es-419" sz="1600" dirty="0"/>
              <a:t> </a:t>
            </a:r>
            <a:r>
              <a:rPr lang="es-419" sz="1600" dirty="0" err="1"/>
              <a:t>next</a:t>
            </a:r>
            <a:r>
              <a:rPr lang="es-419" sz="1600" dirty="0"/>
              <a:t> 50 </a:t>
            </a:r>
            <a:r>
              <a:rPr lang="es-419" sz="1600" dirty="0" err="1"/>
              <a:t>years</a:t>
            </a:r>
            <a:endParaRPr lang="en-US" sz="1600" dirty="0">
              <a:solidFill>
                <a:schemeClr val="accent6"/>
              </a:solidFill>
            </a:endParaRPr>
          </a:p>
          <a:p>
            <a:pPr marL="0" indent="0" algn="l"/>
            <a:endParaRPr lang="en-US" sz="1600" dirty="0">
              <a:solidFill>
                <a:schemeClr val="accent6"/>
              </a:solidFill>
            </a:endParaRPr>
          </a:p>
        </p:txBody>
      </p:sp>
      <p:cxnSp>
        <p:nvCxnSpPr>
          <p:cNvPr id="4" name="Google Shape;1521;p31">
            <a:extLst>
              <a:ext uri="{FF2B5EF4-FFF2-40B4-BE49-F238E27FC236}">
                <a16:creationId xmlns:a16="http://schemas.microsoft.com/office/drawing/2014/main" id="{3298000D-B3B5-DBB3-A737-40A137929189}"/>
              </a:ext>
            </a:extLst>
          </p:cNvPr>
          <p:cNvCxnSpPr>
            <a:cxnSpLocks/>
          </p:cNvCxnSpPr>
          <p:nvPr/>
        </p:nvCxnSpPr>
        <p:spPr>
          <a:xfrm>
            <a:off x="147143" y="4115681"/>
            <a:ext cx="7034257" cy="0"/>
          </a:xfrm>
          <a:prstGeom prst="straightConnector1">
            <a:avLst/>
          </a:prstGeom>
          <a:noFill/>
          <a:ln w="28575" cap="flat" cmpd="sng">
            <a:solidFill>
              <a:schemeClr val="dk1"/>
            </a:solidFill>
            <a:prstDash val="solid"/>
            <a:round/>
            <a:headEnd type="oval" w="med" len="med"/>
            <a:tailEnd type="oval" w="med" len="med"/>
          </a:ln>
        </p:spPr>
      </p:cxnSp>
      <p:cxnSp>
        <p:nvCxnSpPr>
          <p:cNvPr id="6" name="Google Shape;1561;p33">
            <a:extLst>
              <a:ext uri="{FF2B5EF4-FFF2-40B4-BE49-F238E27FC236}">
                <a16:creationId xmlns:a16="http://schemas.microsoft.com/office/drawing/2014/main" id="{FF437F1F-C119-48EA-719D-CECB117A950A}"/>
              </a:ext>
            </a:extLst>
          </p:cNvPr>
          <p:cNvCxnSpPr>
            <a:cxnSpLocks/>
          </p:cNvCxnSpPr>
          <p:nvPr/>
        </p:nvCxnSpPr>
        <p:spPr>
          <a:xfrm>
            <a:off x="-2272689" y="2164019"/>
            <a:ext cx="2172677" cy="0"/>
          </a:xfrm>
          <a:prstGeom prst="straightConnector1">
            <a:avLst/>
          </a:prstGeom>
          <a:noFill/>
          <a:ln w="19050" cap="flat" cmpd="sng">
            <a:solidFill>
              <a:schemeClr val="dk1"/>
            </a:solidFill>
            <a:prstDash val="solid"/>
            <a:round/>
            <a:headEnd type="oval" w="med" len="med"/>
            <a:tailEnd type="oval" w="med" len="med"/>
          </a:ln>
        </p:spPr>
      </p:cxnSp>
      <p:cxnSp>
        <p:nvCxnSpPr>
          <p:cNvPr id="8" name="Google Shape;1561;p33">
            <a:extLst>
              <a:ext uri="{FF2B5EF4-FFF2-40B4-BE49-F238E27FC236}">
                <a16:creationId xmlns:a16="http://schemas.microsoft.com/office/drawing/2014/main" id="{C0BB4343-9C99-7B3D-B901-B09FD988343D}"/>
              </a:ext>
            </a:extLst>
          </p:cNvPr>
          <p:cNvCxnSpPr>
            <a:cxnSpLocks/>
          </p:cNvCxnSpPr>
          <p:nvPr/>
        </p:nvCxnSpPr>
        <p:spPr>
          <a:xfrm>
            <a:off x="9376440" y="2173531"/>
            <a:ext cx="2172677" cy="0"/>
          </a:xfrm>
          <a:prstGeom prst="straightConnector1">
            <a:avLst/>
          </a:prstGeom>
          <a:noFill/>
          <a:ln w="19050" cap="flat" cmpd="sng">
            <a:solidFill>
              <a:schemeClr val="dk1"/>
            </a:solidFill>
            <a:prstDash val="solid"/>
            <a:round/>
            <a:headEnd type="oval" w="med" len="med"/>
            <a:tailEnd type="oval" w="med" len="med"/>
          </a:ln>
        </p:spPr>
      </p:cxnSp>
      <p:sp>
        <p:nvSpPr>
          <p:cNvPr id="5" name="Google Shape;1518;p31">
            <a:extLst>
              <a:ext uri="{FF2B5EF4-FFF2-40B4-BE49-F238E27FC236}">
                <a16:creationId xmlns:a16="http://schemas.microsoft.com/office/drawing/2014/main" id="{56312EE4-BDE0-DCA1-7CFB-15DFF03071ED}"/>
              </a:ext>
            </a:extLst>
          </p:cNvPr>
          <p:cNvSpPr txBox="1">
            <a:spLocks/>
          </p:cNvSpPr>
          <p:nvPr/>
        </p:nvSpPr>
        <p:spPr>
          <a:xfrm>
            <a:off x="756606" y="798987"/>
            <a:ext cx="7533684" cy="655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s-419" sz="1200" b="0" i="0">
                <a:solidFill>
                  <a:srgbClr val="FFFFFF"/>
                </a:solidFill>
                <a:effectLst/>
                <a:latin typeface="Aldrich" panose="020B0604020202020204" charset="0"/>
                <a:ea typeface="Aldrich" panose="020B0604020202020204" charset="0"/>
                <a:cs typeface="Aldrich" panose="020B0604020202020204" charset="0"/>
              </a:rPr>
              <a:t>AI can </a:t>
            </a:r>
            <a:r>
              <a:rPr lang="es-419" sz="1200" b="0" i="0" err="1">
                <a:solidFill>
                  <a:srgbClr val="FFFFFF"/>
                </a:solidFill>
                <a:effectLst/>
                <a:latin typeface="Aldrich" panose="020B0604020202020204" charset="0"/>
                <a:ea typeface="Aldrich" panose="020B0604020202020204" charset="0"/>
                <a:cs typeface="Aldrich" panose="020B0604020202020204" charset="0"/>
              </a:rPr>
              <a:t>become</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misaligned</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with</a:t>
            </a:r>
            <a:r>
              <a:rPr lang="es-419" sz="1200" b="0" i="0">
                <a:solidFill>
                  <a:srgbClr val="FFFFFF"/>
                </a:solidFill>
                <a:effectLst/>
                <a:latin typeface="Aldrich" panose="020B0604020202020204" charset="0"/>
                <a:ea typeface="Aldrich" panose="020B0604020202020204" charset="0"/>
                <a:cs typeface="Aldrich" panose="020B0604020202020204" charset="0"/>
              </a:rPr>
              <a:t> human </a:t>
            </a:r>
            <a:r>
              <a:rPr lang="es-419" sz="1200" b="0" i="0" err="1">
                <a:solidFill>
                  <a:srgbClr val="FFFFFF"/>
                </a:solidFill>
                <a:effectLst/>
                <a:latin typeface="Aldrich" panose="020B0604020202020204" charset="0"/>
                <a:ea typeface="Aldrich" panose="020B0604020202020204" charset="0"/>
                <a:cs typeface="Aldrich" panose="020B0604020202020204" charset="0"/>
              </a:rPr>
              <a:t>goals</a:t>
            </a:r>
            <a:r>
              <a:rPr lang="es-419" sz="1200" b="0" i="0">
                <a:solidFill>
                  <a:srgbClr val="FFFFFF"/>
                </a:solidFill>
                <a:effectLst/>
                <a:latin typeface="Aldrich" panose="020B0604020202020204" charset="0"/>
                <a:ea typeface="Aldrich" panose="020B0604020202020204" charset="0"/>
                <a:cs typeface="Aldrich" panose="020B0604020202020204" charset="0"/>
              </a:rPr>
              <a:t> and </a:t>
            </a:r>
            <a:r>
              <a:rPr lang="es-419" sz="1200" b="0" i="0" err="1">
                <a:solidFill>
                  <a:srgbClr val="FFFFFF"/>
                </a:solidFill>
                <a:effectLst/>
                <a:latin typeface="Aldrich" panose="020B0604020202020204" charset="0"/>
                <a:ea typeface="Aldrich" panose="020B0604020202020204" charset="0"/>
                <a:cs typeface="Aldrich" panose="020B0604020202020204" charset="0"/>
              </a:rPr>
              <a:t>values</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due</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to</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flawed</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design</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inadequate</a:t>
            </a:r>
            <a:r>
              <a:rPr lang="es-419" sz="1200" b="0" i="0">
                <a:solidFill>
                  <a:srgbClr val="FFFFFF"/>
                </a:solidFill>
                <a:effectLst/>
                <a:latin typeface="Aldrich" panose="020B0604020202020204" charset="0"/>
                <a:ea typeface="Aldrich" panose="020B0604020202020204" charset="0"/>
                <a:cs typeface="Aldrich" panose="020B0604020202020204" charset="0"/>
              </a:rPr>
              <a:t> training data, </a:t>
            </a:r>
            <a:r>
              <a:rPr lang="es-419" sz="1200" b="0" i="0" err="1">
                <a:solidFill>
                  <a:srgbClr val="FFFFFF"/>
                </a:solidFill>
                <a:effectLst/>
                <a:latin typeface="Aldrich" panose="020B0604020202020204" charset="0"/>
                <a:ea typeface="Aldrich" panose="020B0604020202020204" charset="0"/>
                <a:cs typeface="Aldrich" panose="020B0604020202020204" charset="0"/>
              </a:rPr>
              <a:t>or</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the</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pursuit</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of</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independant</a:t>
            </a:r>
            <a:r>
              <a:rPr lang="es-419" sz="1200" b="0" i="0">
                <a:solidFill>
                  <a:srgbClr val="FFFFFF"/>
                </a:solidFill>
                <a:effectLst/>
                <a:latin typeface="Aldrich" panose="020B0604020202020204" charset="0"/>
                <a:ea typeface="Aldrich" panose="020B0604020202020204" charset="0"/>
                <a:cs typeface="Aldrich" panose="020B0604020202020204" charset="0"/>
              </a:rPr>
              <a:t> </a:t>
            </a:r>
            <a:r>
              <a:rPr lang="es-419" sz="1200" b="0" i="0" err="1">
                <a:solidFill>
                  <a:srgbClr val="FFFFFF"/>
                </a:solidFill>
                <a:effectLst/>
                <a:latin typeface="Aldrich" panose="020B0604020202020204" charset="0"/>
                <a:ea typeface="Aldrich" panose="020B0604020202020204" charset="0"/>
                <a:cs typeface="Aldrich" panose="020B0604020202020204" charset="0"/>
              </a:rPr>
              <a:t>objectives</a:t>
            </a:r>
            <a:r>
              <a:rPr lang="es-419" sz="1200" b="0" i="0">
                <a:solidFill>
                  <a:srgbClr val="FFFFFF"/>
                </a:solidFill>
                <a:effectLst/>
                <a:latin typeface="Aldrich" panose="020B0604020202020204" charset="0"/>
                <a:ea typeface="Aldrich" panose="020B0604020202020204" charset="0"/>
                <a:cs typeface="Aldrich" panose="020B0604020202020204" charset="0"/>
              </a:rPr>
              <a:t>.</a:t>
            </a:r>
            <a:endParaRPr lang="en-US" sz="1200">
              <a:solidFill>
                <a:schemeClr val="accent6"/>
              </a:solidFill>
            </a:endParaRPr>
          </a:p>
        </p:txBody>
      </p:sp>
      <p:sp>
        <p:nvSpPr>
          <p:cNvPr id="11" name="Google Shape;1518;p31">
            <a:extLst>
              <a:ext uri="{FF2B5EF4-FFF2-40B4-BE49-F238E27FC236}">
                <a16:creationId xmlns:a16="http://schemas.microsoft.com/office/drawing/2014/main" id="{17D39C25-CBD5-134A-C860-3D5629976ACD}"/>
              </a:ext>
            </a:extLst>
          </p:cNvPr>
          <p:cNvSpPr txBox="1">
            <a:spLocks/>
          </p:cNvSpPr>
          <p:nvPr/>
        </p:nvSpPr>
        <p:spPr>
          <a:xfrm>
            <a:off x="756606" y="1486131"/>
            <a:ext cx="8415716" cy="655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s-419" sz="1200" err="1"/>
              <a:t>The</a:t>
            </a:r>
            <a:r>
              <a:rPr lang="es-419" sz="1200"/>
              <a:t> </a:t>
            </a:r>
            <a:r>
              <a:rPr lang="es-419" sz="1200" err="1"/>
              <a:t>misalignment</a:t>
            </a:r>
            <a:r>
              <a:rPr lang="es-419" sz="1200"/>
              <a:t> </a:t>
            </a:r>
            <a:r>
              <a:rPr lang="es-419" sz="1200" err="1"/>
              <a:t>of</a:t>
            </a:r>
            <a:r>
              <a:rPr lang="es-419" sz="1200"/>
              <a:t> AI </a:t>
            </a:r>
            <a:r>
              <a:rPr lang="es-419" sz="1200" err="1"/>
              <a:t>with</a:t>
            </a:r>
            <a:r>
              <a:rPr lang="es-419" sz="1200"/>
              <a:t> human </a:t>
            </a:r>
            <a:r>
              <a:rPr lang="es-419" sz="1200" err="1"/>
              <a:t>goals</a:t>
            </a:r>
            <a:r>
              <a:rPr lang="es-419" sz="1200"/>
              <a:t> and </a:t>
            </a:r>
            <a:r>
              <a:rPr lang="es-419" sz="1200" err="1"/>
              <a:t>values</a:t>
            </a:r>
            <a:r>
              <a:rPr lang="es-419" sz="1200"/>
              <a:t> </a:t>
            </a:r>
            <a:r>
              <a:rPr lang="es-419" sz="1200" err="1"/>
              <a:t>inevitably</a:t>
            </a:r>
            <a:r>
              <a:rPr lang="es-419" sz="1200"/>
              <a:t> </a:t>
            </a:r>
            <a:r>
              <a:rPr lang="es-419" sz="1200" err="1"/>
              <a:t>fosters</a:t>
            </a:r>
            <a:r>
              <a:rPr lang="es-419" sz="1200"/>
              <a:t> </a:t>
            </a:r>
            <a:r>
              <a:rPr lang="es-419" sz="1200" err="1"/>
              <a:t>the</a:t>
            </a:r>
            <a:r>
              <a:rPr lang="es-419" sz="1200"/>
              <a:t> </a:t>
            </a:r>
            <a:r>
              <a:rPr lang="es-419" sz="1200" err="1"/>
              <a:t>development</a:t>
            </a:r>
            <a:r>
              <a:rPr lang="es-419" sz="1200"/>
              <a:t> and use </a:t>
            </a:r>
            <a:r>
              <a:rPr lang="es-419" sz="1200" err="1"/>
              <a:t>of</a:t>
            </a:r>
            <a:r>
              <a:rPr lang="es-419" sz="1200"/>
              <a:t> </a:t>
            </a:r>
            <a:r>
              <a:rPr lang="es-419" sz="1200" err="1"/>
              <a:t>technologies</a:t>
            </a:r>
            <a:r>
              <a:rPr lang="es-419" sz="1200"/>
              <a:t> </a:t>
            </a:r>
            <a:r>
              <a:rPr lang="es-419" sz="1200" err="1"/>
              <a:t>capable</a:t>
            </a:r>
            <a:r>
              <a:rPr lang="es-419" sz="1200"/>
              <a:t> </a:t>
            </a:r>
            <a:r>
              <a:rPr lang="es-419" sz="1200" err="1"/>
              <a:t>of</a:t>
            </a:r>
            <a:r>
              <a:rPr lang="es-419" sz="1200"/>
              <a:t> </a:t>
            </a:r>
            <a:r>
              <a:rPr lang="es-419" sz="1200" err="1"/>
              <a:t>causing</a:t>
            </a:r>
            <a:r>
              <a:rPr lang="es-419" sz="1200"/>
              <a:t> </a:t>
            </a:r>
            <a:r>
              <a:rPr lang="es-419" sz="1200" err="1"/>
              <a:t>significant</a:t>
            </a:r>
            <a:r>
              <a:rPr lang="es-419" sz="1200"/>
              <a:t> </a:t>
            </a:r>
            <a:r>
              <a:rPr lang="es-419" sz="1200" err="1"/>
              <a:t>harm</a:t>
            </a:r>
            <a:r>
              <a:rPr lang="es-419" sz="1200"/>
              <a:t> </a:t>
            </a:r>
            <a:r>
              <a:rPr lang="es-419" sz="1200" err="1"/>
              <a:t>to</a:t>
            </a:r>
            <a:r>
              <a:rPr lang="es-419" sz="1200"/>
              <a:t> </a:t>
            </a:r>
            <a:r>
              <a:rPr lang="es-419" sz="1200" err="1"/>
              <a:t>achieve</a:t>
            </a:r>
            <a:r>
              <a:rPr lang="es-419" sz="1200"/>
              <a:t> </a:t>
            </a:r>
            <a:r>
              <a:rPr lang="es-419" sz="1200" err="1"/>
              <a:t>it’s</a:t>
            </a:r>
            <a:r>
              <a:rPr lang="es-419" sz="1200"/>
              <a:t> </a:t>
            </a:r>
            <a:r>
              <a:rPr lang="es-419" sz="1200" err="1"/>
              <a:t>intended</a:t>
            </a:r>
            <a:r>
              <a:rPr lang="es-419" sz="1200"/>
              <a:t> </a:t>
            </a:r>
            <a:r>
              <a:rPr lang="es-419" sz="1200" err="1"/>
              <a:t>goal</a:t>
            </a:r>
            <a:r>
              <a:rPr lang="es-419" sz="1200"/>
              <a:t>.</a:t>
            </a:r>
            <a:endParaRPr lang="en-US" sz="1200">
              <a:solidFill>
                <a:schemeClr val="accent6"/>
              </a:solidFill>
            </a:endParaRPr>
          </a:p>
        </p:txBody>
      </p:sp>
      <p:sp>
        <p:nvSpPr>
          <p:cNvPr id="12" name="Google Shape;1518;p31">
            <a:extLst>
              <a:ext uri="{FF2B5EF4-FFF2-40B4-BE49-F238E27FC236}">
                <a16:creationId xmlns:a16="http://schemas.microsoft.com/office/drawing/2014/main" id="{F3045AF3-A34A-1DF2-6953-62A592AA798D}"/>
              </a:ext>
            </a:extLst>
          </p:cNvPr>
          <p:cNvSpPr txBox="1">
            <a:spLocks/>
          </p:cNvSpPr>
          <p:nvPr/>
        </p:nvSpPr>
        <p:spPr>
          <a:xfrm>
            <a:off x="756606" y="2059920"/>
            <a:ext cx="8415716" cy="655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200"/>
              <a:t>The extended use of destructive technologies enabled by AI combined with the misaligned priorities as to how to go about achieve it’s intended goal will lead to the AI being power-seeking and forward with reckless intentions.</a:t>
            </a:r>
            <a:endParaRPr lang="en-US" sz="1200">
              <a:solidFill>
                <a:schemeClr val="accent6"/>
              </a:solidFill>
            </a:endParaRPr>
          </a:p>
        </p:txBody>
      </p:sp>
      <p:sp>
        <p:nvSpPr>
          <p:cNvPr id="13" name="Google Shape;1518;p31">
            <a:extLst>
              <a:ext uri="{FF2B5EF4-FFF2-40B4-BE49-F238E27FC236}">
                <a16:creationId xmlns:a16="http://schemas.microsoft.com/office/drawing/2014/main" id="{9FC4A62B-6A8D-2DC5-053D-72B898D67423}"/>
              </a:ext>
            </a:extLst>
          </p:cNvPr>
          <p:cNvSpPr txBox="1">
            <a:spLocks/>
          </p:cNvSpPr>
          <p:nvPr/>
        </p:nvSpPr>
        <p:spPr>
          <a:xfrm>
            <a:off x="728284" y="2787097"/>
            <a:ext cx="8415716" cy="655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200"/>
              <a:t>The incompatible intentions between humans and AI will lead to conflicts and, by the principle that AI is power-seeking, will render humanity to an incomparable and unrecoverable state on a global scale.</a:t>
            </a:r>
            <a:endParaRPr lang="en-US" sz="1200">
              <a:solidFill>
                <a:schemeClr val="accent6"/>
              </a:solidFill>
            </a:endParaRPr>
          </a:p>
        </p:txBody>
      </p:sp>
      <p:sp>
        <p:nvSpPr>
          <p:cNvPr id="14" name="Google Shape;1518;p31">
            <a:extLst>
              <a:ext uri="{FF2B5EF4-FFF2-40B4-BE49-F238E27FC236}">
                <a16:creationId xmlns:a16="http://schemas.microsoft.com/office/drawing/2014/main" id="{50F449F7-C056-3687-CC58-701BEF5C580F}"/>
              </a:ext>
            </a:extLst>
          </p:cNvPr>
          <p:cNvSpPr txBox="1">
            <a:spLocks/>
          </p:cNvSpPr>
          <p:nvPr/>
        </p:nvSpPr>
        <p:spPr>
          <a:xfrm>
            <a:off x="728284" y="3394587"/>
            <a:ext cx="8415716" cy="655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200"/>
              <a:t>The rapid pace of AI development, driven by intense economic and competitive pressures, significantly accelerates the timeline for achieving more powerful and destructive AI models, within the next decade, leaving little room for comprehensive safety testing or ethical safeguard.</a:t>
            </a:r>
            <a:endParaRPr lang="en-US" sz="1200">
              <a:solidFill>
                <a:schemeClr val="accent6"/>
              </a:solidFill>
            </a:endParaRPr>
          </a:p>
        </p:txBody>
      </p:sp>
    </p:spTree>
    <p:extLst>
      <p:ext uri="{BB962C8B-B14F-4D97-AF65-F5344CB8AC3E}">
        <p14:creationId xmlns:p14="http://schemas.microsoft.com/office/powerpoint/2010/main" val="399399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3"/>
          <p:cNvSpPr txBox="1">
            <a:spLocks noGrp="1"/>
          </p:cNvSpPr>
          <p:nvPr>
            <p:ph type="title"/>
          </p:nvPr>
        </p:nvSpPr>
        <p:spPr>
          <a:xfrm>
            <a:off x="1133023" y="1597778"/>
            <a:ext cx="3764400" cy="13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2400"/>
              <a:t>AI can </a:t>
            </a:r>
            <a:r>
              <a:rPr lang="es-419" sz="2400" err="1"/>
              <a:t>become</a:t>
            </a:r>
            <a:r>
              <a:rPr lang="es-419" sz="2400"/>
              <a:t> </a:t>
            </a:r>
            <a:r>
              <a:rPr lang="es-419" sz="2400" err="1"/>
              <a:t>misaligned</a:t>
            </a:r>
            <a:r>
              <a:rPr lang="es-419" sz="2400"/>
              <a:t> </a:t>
            </a:r>
            <a:r>
              <a:rPr lang="es-419" sz="2400" err="1"/>
              <a:t>with</a:t>
            </a:r>
            <a:r>
              <a:rPr lang="es-419" sz="2400"/>
              <a:t> human </a:t>
            </a:r>
            <a:r>
              <a:rPr lang="es-419" sz="2400" err="1"/>
              <a:t>goals</a:t>
            </a:r>
            <a:r>
              <a:rPr lang="es-419" sz="2400"/>
              <a:t> and </a:t>
            </a:r>
            <a:r>
              <a:rPr lang="es-419" sz="2400" err="1"/>
              <a:t>values</a:t>
            </a:r>
            <a:r>
              <a:rPr lang="es-419" sz="2400"/>
              <a:t> </a:t>
            </a:r>
            <a:r>
              <a:rPr lang="es-419" sz="2400" err="1"/>
              <a:t>due</a:t>
            </a:r>
            <a:r>
              <a:rPr lang="es-419" sz="2400"/>
              <a:t> </a:t>
            </a:r>
            <a:r>
              <a:rPr lang="es-419" sz="2400" err="1"/>
              <a:t>to</a:t>
            </a:r>
            <a:r>
              <a:rPr lang="es-419" sz="2400"/>
              <a:t> </a:t>
            </a:r>
            <a:r>
              <a:rPr lang="es-419" sz="2400" err="1"/>
              <a:t>flawed</a:t>
            </a:r>
            <a:r>
              <a:rPr lang="es-419" sz="2400"/>
              <a:t> </a:t>
            </a:r>
            <a:r>
              <a:rPr lang="es-419" sz="2400" err="1"/>
              <a:t>design</a:t>
            </a:r>
            <a:r>
              <a:rPr lang="es-419" sz="2400"/>
              <a:t>, </a:t>
            </a:r>
            <a:r>
              <a:rPr lang="es-419" sz="2400" err="1"/>
              <a:t>inadequate</a:t>
            </a:r>
            <a:r>
              <a:rPr lang="es-419" sz="2400"/>
              <a:t> training data, </a:t>
            </a:r>
            <a:r>
              <a:rPr lang="es-419" sz="2400" err="1"/>
              <a:t>or</a:t>
            </a:r>
            <a:r>
              <a:rPr lang="es-419" sz="2400"/>
              <a:t> </a:t>
            </a:r>
            <a:r>
              <a:rPr lang="es-419" sz="2400" err="1"/>
              <a:t>the</a:t>
            </a:r>
            <a:r>
              <a:rPr lang="es-419" sz="2400"/>
              <a:t> </a:t>
            </a:r>
            <a:r>
              <a:rPr lang="es-419" sz="2400" err="1"/>
              <a:t>pursuit</a:t>
            </a:r>
            <a:r>
              <a:rPr lang="es-419" sz="2400"/>
              <a:t> </a:t>
            </a:r>
            <a:r>
              <a:rPr lang="es-419" sz="2400" err="1"/>
              <a:t>of</a:t>
            </a:r>
            <a:r>
              <a:rPr lang="es-419" sz="2400"/>
              <a:t> </a:t>
            </a:r>
            <a:r>
              <a:rPr lang="es-419" sz="2400" err="1"/>
              <a:t>independant</a:t>
            </a:r>
            <a:r>
              <a:rPr lang="es-419" sz="2400"/>
              <a:t> </a:t>
            </a:r>
            <a:r>
              <a:rPr lang="es-419" sz="2400" err="1"/>
              <a:t>objectives</a:t>
            </a:r>
            <a:r>
              <a:rPr lang="es-419" sz="2400"/>
              <a:t>.</a:t>
            </a:r>
            <a:endParaRPr sz="2400"/>
          </a:p>
        </p:txBody>
      </p:sp>
      <p:sp>
        <p:nvSpPr>
          <p:cNvPr id="1534" name="Google Shape;1534;p33"/>
          <p:cNvSpPr txBox="1">
            <a:spLocks noGrp="1"/>
          </p:cNvSpPr>
          <p:nvPr>
            <p:ph type="title" idx="2"/>
          </p:nvPr>
        </p:nvSpPr>
        <p:spPr>
          <a:xfrm>
            <a:off x="2475223" y="408628"/>
            <a:ext cx="10800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a:t>01</a:t>
            </a:r>
            <a:endParaRPr/>
          </a:p>
        </p:txBody>
      </p:sp>
      <p:grpSp>
        <p:nvGrpSpPr>
          <p:cNvPr id="1536" name="Google Shape;1536;p33"/>
          <p:cNvGrpSpPr/>
          <p:nvPr/>
        </p:nvGrpSpPr>
        <p:grpSpPr>
          <a:xfrm>
            <a:off x="-1550619" y="3606203"/>
            <a:ext cx="3277952" cy="1537297"/>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cxnSp>
        <p:nvCxnSpPr>
          <p:cNvPr id="1561" name="Google Shape;1561;p33"/>
          <p:cNvCxnSpPr/>
          <p:nvPr/>
        </p:nvCxnSpPr>
        <p:spPr>
          <a:xfrm>
            <a:off x="1389673" y="1519872"/>
            <a:ext cx="3251100" cy="0"/>
          </a:xfrm>
          <a:prstGeom prst="straightConnector1">
            <a:avLst/>
          </a:prstGeom>
          <a:noFill/>
          <a:ln w="19050" cap="flat" cmpd="sng">
            <a:solidFill>
              <a:schemeClr val="dk1"/>
            </a:solidFill>
            <a:prstDash val="solid"/>
            <a:round/>
            <a:headEnd type="oval" w="med" len="med"/>
            <a:tailEnd type="oval" w="med" len="med"/>
          </a:ln>
        </p:spPr>
      </p:cxnSp>
      <p:sp>
        <p:nvSpPr>
          <p:cNvPr id="16" name="Google Shape;1508;p31">
            <a:extLst>
              <a:ext uri="{FF2B5EF4-FFF2-40B4-BE49-F238E27FC236}">
                <a16:creationId xmlns:a16="http://schemas.microsoft.com/office/drawing/2014/main" id="{4F9F5BD9-CD46-B0AC-B2A1-62CBA260C1A1}"/>
              </a:ext>
            </a:extLst>
          </p:cNvPr>
          <p:cNvSpPr txBox="1">
            <a:spLocks/>
          </p:cNvSpPr>
          <p:nvPr/>
        </p:nvSpPr>
        <p:spPr>
          <a:xfrm>
            <a:off x="6293926" y="602186"/>
            <a:ext cx="2085592" cy="4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b="1" u="sng">
                <a:solidFill>
                  <a:schemeClr val="dk1"/>
                </a:solidFill>
                <a:latin typeface="Aldrich"/>
                <a:sym typeface="Aldrich"/>
              </a:rPr>
              <a:t>AI </a:t>
            </a:r>
            <a:r>
              <a:rPr lang="es-419" sz="1800" b="1" u="sng" err="1">
                <a:solidFill>
                  <a:schemeClr val="dk1"/>
                </a:solidFill>
                <a:latin typeface="Aldrich"/>
                <a:sym typeface="Aldrich"/>
              </a:rPr>
              <a:t>Misalignment</a:t>
            </a:r>
            <a:endParaRPr lang="es-419" sz="1800" b="1" u="sng">
              <a:solidFill>
                <a:schemeClr val="dk1"/>
              </a:solidFill>
              <a:latin typeface="Aldrich"/>
              <a:sym typeface="Aldrich"/>
            </a:endParaRPr>
          </a:p>
        </p:txBody>
      </p:sp>
      <p:sp>
        <p:nvSpPr>
          <p:cNvPr id="17" name="Google Shape;1508;p31">
            <a:extLst>
              <a:ext uri="{FF2B5EF4-FFF2-40B4-BE49-F238E27FC236}">
                <a16:creationId xmlns:a16="http://schemas.microsoft.com/office/drawing/2014/main" id="{6A7C1175-B46F-C04F-473F-28D6AB30E268}"/>
              </a:ext>
            </a:extLst>
          </p:cNvPr>
          <p:cNvSpPr txBox="1">
            <a:spLocks/>
          </p:cNvSpPr>
          <p:nvPr/>
        </p:nvSpPr>
        <p:spPr>
          <a:xfrm>
            <a:off x="6056002" y="1409728"/>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Harmful</a:t>
            </a:r>
            <a:r>
              <a:rPr lang="es-419" sz="1800">
                <a:solidFill>
                  <a:schemeClr val="dk1"/>
                </a:solidFill>
                <a:latin typeface="Aldrich"/>
                <a:sym typeface="Aldrich"/>
              </a:rPr>
              <a:t> Technologies</a:t>
            </a:r>
          </a:p>
          <a:p>
            <a:pPr algn="ctr"/>
            <a:endParaRPr lang="es-419" sz="1800">
              <a:solidFill>
                <a:schemeClr val="dk1"/>
              </a:solidFill>
              <a:latin typeface="Aldrich"/>
              <a:sym typeface="Aldrich"/>
            </a:endParaRPr>
          </a:p>
        </p:txBody>
      </p:sp>
      <p:sp>
        <p:nvSpPr>
          <p:cNvPr id="18" name="Google Shape;1508;p31">
            <a:extLst>
              <a:ext uri="{FF2B5EF4-FFF2-40B4-BE49-F238E27FC236}">
                <a16:creationId xmlns:a16="http://schemas.microsoft.com/office/drawing/2014/main" id="{F4EFE067-F98B-2EEF-1A6E-3B8593A71A44}"/>
              </a:ext>
            </a:extLst>
          </p:cNvPr>
          <p:cNvSpPr txBox="1">
            <a:spLocks/>
          </p:cNvSpPr>
          <p:nvPr/>
        </p:nvSpPr>
        <p:spPr>
          <a:xfrm>
            <a:off x="6178497" y="2526441"/>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Seeking</a:t>
            </a:r>
            <a:r>
              <a:rPr lang="es-419" sz="1800">
                <a:solidFill>
                  <a:schemeClr val="dk1"/>
                </a:solidFill>
                <a:latin typeface="Aldrich"/>
                <a:sym typeface="Aldrich"/>
              </a:rPr>
              <a:t> </a:t>
            </a:r>
            <a:r>
              <a:rPr lang="es-419" sz="1800" err="1">
                <a:solidFill>
                  <a:schemeClr val="dk1"/>
                </a:solidFill>
                <a:latin typeface="Aldrich"/>
                <a:sym typeface="Aldrich"/>
              </a:rPr>
              <a:t>Power</a:t>
            </a:r>
            <a:endParaRPr lang="es-419" sz="1800">
              <a:solidFill>
                <a:schemeClr val="dk1"/>
              </a:solidFill>
              <a:latin typeface="Aldrich"/>
              <a:sym typeface="Aldrich"/>
            </a:endParaRPr>
          </a:p>
        </p:txBody>
      </p:sp>
      <p:sp>
        <p:nvSpPr>
          <p:cNvPr id="19" name="Google Shape;1508;p31">
            <a:extLst>
              <a:ext uri="{FF2B5EF4-FFF2-40B4-BE49-F238E27FC236}">
                <a16:creationId xmlns:a16="http://schemas.microsoft.com/office/drawing/2014/main" id="{57F186D2-73B1-F1FE-1C4F-0AD9564A4792}"/>
              </a:ext>
            </a:extLst>
          </p:cNvPr>
          <p:cNvSpPr txBox="1">
            <a:spLocks/>
          </p:cNvSpPr>
          <p:nvPr/>
        </p:nvSpPr>
        <p:spPr>
          <a:xfrm>
            <a:off x="6273747" y="3330536"/>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End</a:t>
            </a:r>
            <a:r>
              <a:rPr lang="es-419" sz="1800">
                <a:solidFill>
                  <a:schemeClr val="dk1"/>
                </a:solidFill>
                <a:latin typeface="Aldrich"/>
                <a:sym typeface="Aldrich"/>
              </a:rPr>
              <a:t> </a:t>
            </a:r>
            <a:r>
              <a:rPr lang="es-419" sz="1800" err="1">
                <a:solidFill>
                  <a:schemeClr val="dk1"/>
                </a:solidFill>
                <a:latin typeface="Aldrich"/>
                <a:sym typeface="Aldrich"/>
              </a:rPr>
              <a:t>of</a:t>
            </a:r>
            <a:r>
              <a:rPr lang="es-419" sz="1800">
                <a:solidFill>
                  <a:schemeClr val="dk1"/>
                </a:solidFill>
                <a:latin typeface="Aldrich"/>
                <a:sym typeface="Aldrich"/>
              </a:rPr>
              <a:t> ‘</a:t>
            </a:r>
            <a:r>
              <a:rPr lang="es-419" sz="1800" err="1">
                <a:solidFill>
                  <a:schemeClr val="dk1"/>
                </a:solidFill>
                <a:latin typeface="Aldrich"/>
                <a:sym typeface="Aldrich"/>
              </a:rPr>
              <a:t>Humanity</a:t>
            </a:r>
            <a:r>
              <a:rPr lang="es-419" sz="1800">
                <a:solidFill>
                  <a:schemeClr val="dk1"/>
                </a:solidFill>
                <a:latin typeface="Aldrich"/>
                <a:sym typeface="Aldrich"/>
              </a:rPr>
              <a:t>’</a:t>
            </a:r>
          </a:p>
        </p:txBody>
      </p:sp>
      <p:sp>
        <p:nvSpPr>
          <p:cNvPr id="20" name="Google Shape;1508;p31">
            <a:extLst>
              <a:ext uri="{FF2B5EF4-FFF2-40B4-BE49-F238E27FC236}">
                <a16:creationId xmlns:a16="http://schemas.microsoft.com/office/drawing/2014/main" id="{2AF54224-8C34-3C54-EC80-0DCFA1DF6173}"/>
              </a:ext>
            </a:extLst>
          </p:cNvPr>
          <p:cNvSpPr txBox="1">
            <a:spLocks/>
          </p:cNvSpPr>
          <p:nvPr/>
        </p:nvSpPr>
        <p:spPr>
          <a:xfrm>
            <a:off x="6178497" y="4139554"/>
            <a:ext cx="2526000"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1800" err="1">
                <a:solidFill>
                  <a:schemeClr val="dk1"/>
                </a:solidFill>
                <a:latin typeface="Aldrich"/>
                <a:sym typeface="Aldrich"/>
              </a:rPr>
              <a:t>Reckless</a:t>
            </a:r>
            <a:r>
              <a:rPr lang="es-419" sz="1800">
                <a:solidFill>
                  <a:schemeClr val="dk1"/>
                </a:solidFill>
                <a:latin typeface="Aldrich"/>
                <a:sym typeface="Aldrich"/>
              </a:rPr>
              <a:t> AI </a:t>
            </a:r>
            <a:r>
              <a:rPr lang="es-419" sz="1800" err="1">
                <a:solidFill>
                  <a:schemeClr val="dk1"/>
                </a:solidFill>
                <a:latin typeface="Aldrich"/>
                <a:sym typeface="Aldrich"/>
              </a:rPr>
              <a:t>Developement</a:t>
            </a:r>
            <a:endParaRPr lang="es-419" sz="1800">
              <a:solidFill>
                <a:schemeClr val="dk1"/>
              </a:solidFill>
              <a:latin typeface="Aldrich"/>
              <a:sym typeface="Aldrich"/>
            </a:endParaRPr>
          </a:p>
        </p:txBody>
      </p:sp>
      <p:sp>
        <p:nvSpPr>
          <p:cNvPr id="21" name="Google Shape;1509;p31">
            <a:extLst>
              <a:ext uri="{FF2B5EF4-FFF2-40B4-BE49-F238E27FC236}">
                <a16:creationId xmlns:a16="http://schemas.microsoft.com/office/drawing/2014/main" id="{81160AEB-4E1D-799E-F861-F5F3F3FBCF24}"/>
              </a:ext>
            </a:extLst>
          </p:cNvPr>
          <p:cNvSpPr txBox="1">
            <a:spLocks/>
          </p:cNvSpPr>
          <p:nvPr/>
        </p:nvSpPr>
        <p:spPr>
          <a:xfrm>
            <a:off x="5467349" y="721076"/>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01</a:t>
            </a:r>
          </a:p>
        </p:txBody>
      </p:sp>
      <p:sp>
        <p:nvSpPr>
          <p:cNvPr id="23" name="Google Shape;1509;p31">
            <a:extLst>
              <a:ext uri="{FF2B5EF4-FFF2-40B4-BE49-F238E27FC236}">
                <a16:creationId xmlns:a16="http://schemas.microsoft.com/office/drawing/2014/main" id="{8DB4E27F-E885-09B0-107D-E03789D7059F}"/>
              </a:ext>
            </a:extLst>
          </p:cNvPr>
          <p:cNvSpPr txBox="1">
            <a:spLocks/>
          </p:cNvSpPr>
          <p:nvPr/>
        </p:nvSpPr>
        <p:spPr>
          <a:xfrm>
            <a:off x="5467348" y="172044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02</a:t>
            </a:r>
          </a:p>
        </p:txBody>
      </p:sp>
      <p:sp>
        <p:nvSpPr>
          <p:cNvPr id="24" name="Google Shape;1509;p31">
            <a:extLst>
              <a:ext uri="{FF2B5EF4-FFF2-40B4-BE49-F238E27FC236}">
                <a16:creationId xmlns:a16="http://schemas.microsoft.com/office/drawing/2014/main" id="{71E04ACA-D7ED-0667-147A-DDCB9BF488E0}"/>
              </a:ext>
            </a:extLst>
          </p:cNvPr>
          <p:cNvSpPr txBox="1">
            <a:spLocks/>
          </p:cNvSpPr>
          <p:nvPr/>
        </p:nvSpPr>
        <p:spPr>
          <a:xfrm>
            <a:off x="5467347" y="2695851"/>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03</a:t>
            </a:r>
          </a:p>
        </p:txBody>
      </p:sp>
      <p:sp>
        <p:nvSpPr>
          <p:cNvPr id="25" name="Google Shape;1509;p31">
            <a:extLst>
              <a:ext uri="{FF2B5EF4-FFF2-40B4-BE49-F238E27FC236}">
                <a16:creationId xmlns:a16="http://schemas.microsoft.com/office/drawing/2014/main" id="{74DF0B9F-2FC2-3F81-1EC1-359F08A6AD6E}"/>
              </a:ext>
            </a:extLst>
          </p:cNvPr>
          <p:cNvSpPr txBox="1">
            <a:spLocks/>
          </p:cNvSpPr>
          <p:nvPr/>
        </p:nvSpPr>
        <p:spPr>
          <a:xfrm>
            <a:off x="5463795" y="3538875"/>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04</a:t>
            </a:r>
          </a:p>
        </p:txBody>
      </p:sp>
      <p:sp>
        <p:nvSpPr>
          <p:cNvPr id="26" name="Google Shape;1509;p31">
            <a:extLst>
              <a:ext uri="{FF2B5EF4-FFF2-40B4-BE49-F238E27FC236}">
                <a16:creationId xmlns:a16="http://schemas.microsoft.com/office/drawing/2014/main" id="{5EF2F817-9F7F-66FF-B482-1D14DC839837}"/>
              </a:ext>
            </a:extLst>
          </p:cNvPr>
          <p:cNvSpPr txBox="1">
            <a:spLocks/>
          </p:cNvSpPr>
          <p:nvPr/>
        </p:nvSpPr>
        <p:spPr>
          <a:xfrm>
            <a:off x="5463795" y="4385628"/>
            <a:ext cx="1177307" cy="484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a:t>05</a:t>
            </a:r>
          </a:p>
        </p:txBody>
      </p:sp>
      <p:cxnSp>
        <p:nvCxnSpPr>
          <p:cNvPr id="32" name="Connector: Elbow 31">
            <a:extLst>
              <a:ext uri="{FF2B5EF4-FFF2-40B4-BE49-F238E27FC236}">
                <a16:creationId xmlns:a16="http://schemas.microsoft.com/office/drawing/2014/main" id="{1155A646-EB06-6EEB-3AE4-34014FF970C9}"/>
              </a:ext>
            </a:extLst>
          </p:cNvPr>
          <p:cNvCxnSpPr/>
          <p:nvPr/>
        </p:nvCxnSpPr>
        <p:spPr>
          <a:xfrm>
            <a:off x="4668010" y="810376"/>
            <a:ext cx="914400" cy="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FB103DA-3AEA-DE95-2BF8-936BEC0D757B}"/>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E02CF56E-B0D2-3704-CF32-CC9290C330C1}"/>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Arbel, Yonathan, Matthew </a:t>
            </a:r>
            <a:r>
              <a:rPr lang="en-US" sz="1100" err="1"/>
              <a:t>Tokson</a:t>
            </a:r>
            <a:r>
              <a:rPr lang="en-US" sz="1100"/>
              <a:t>, and Albert Lin. "Systemic Regulation of Artificial Intelligence." Arizona State Law Journal, Summer 2024. Academic Search Complete.​</a:t>
            </a:r>
            <a:endParaRPr sz="1100"/>
          </a:p>
        </p:txBody>
      </p:sp>
      <p:sp>
        <p:nvSpPr>
          <p:cNvPr id="6" name="Google Shape;1534;p33">
            <a:extLst>
              <a:ext uri="{FF2B5EF4-FFF2-40B4-BE49-F238E27FC236}">
                <a16:creationId xmlns:a16="http://schemas.microsoft.com/office/drawing/2014/main" id="{693EBE28-B14E-BAD1-1772-5EA49DD911EE}"/>
              </a:ext>
            </a:extLst>
          </p:cNvPr>
          <p:cNvSpPr txBox="1">
            <a:spLocks/>
          </p:cNvSpPr>
          <p:nvPr/>
        </p:nvSpPr>
        <p:spPr>
          <a:xfrm>
            <a:off x="-479008"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01</a:t>
            </a:r>
          </a:p>
        </p:txBody>
      </p:sp>
      <p:sp>
        <p:nvSpPr>
          <p:cNvPr id="7" name="Google Shape;1534;p33">
            <a:extLst>
              <a:ext uri="{FF2B5EF4-FFF2-40B4-BE49-F238E27FC236}">
                <a16:creationId xmlns:a16="http://schemas.microsoft.com/office/drawing/2014/main" id="{60FF4EEE-6EA6-B974-0DDB-318996E06C83}"/>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pic>
        <p:nvPicPr>
          <p:cNvPr id="6146" name="Picture 2" descr="A text on a page&#10;&#10;Description automatically generated">
            <a:extLst>
              <a:ext uri="{FF2B5EF4-FFF2-40B4-BE49-F238E27FC236}">
                <a16:creationId xmlns:a16="http://schemas.microsoft.com/office/drawing/2014/main" id="{AEAC75B2-7490-795D-9A53-35A74FFCD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093" y="2010099"/>
            <a:ext cx="4511221" cy="216060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A yellow and green text&#10;&#10;Description automatically generated">
            <a:extLst>
              <a:ext uri="{FF2B5EF4-FFF2-40B4-BE49-F238E27FC236}">
                <a16:creationId xmlns:a16="http://schemas.microsoft.com/office/drawing/2014/main" id="{01C01526-3E9C-ABC7-07C5-3B615C55D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6"/>
          <a:stretch/>
        </p:blipFill>
        <p:spPr bwMode="auto">
          <a:xfrm>
            <a:off x="4444093" y="1010442"/>
            <a:ext cx="4511221" cy="77415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4;p33">
            <a:extLst>
              <a:ext uri="{FF2B5EF4-FFF2-40B4-BE49-F238E27FC236}">
                <a16:creationId xmlns:a16="http://schemas.microsoft.com/office/drawing/2014/main" id="{5B9C6691-4BCB-441A-68F1-FCA31424B002}"/>
              </a:ext>
            </a:extLst>
          </p:cNvPr>
          <p:cNvSpPr txBox="1">
            <a:spLocks/>
          </p:cNvSpPr>
          <p:nvPr/>
        </p:nvSpPr>
        <p:spPr>
          <a:xfrm>
            <a:off x="-145754"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01.1</a:t>
            </a:r>
          </a:p>
        </p:txBody>
      </p:sp>
      <p:sp>
        <p:nvSpPr>
          <p:cNvPr id="8" name="Google Shape;1508;p31">
            <a:extLst>
              <a:ext uri="{FF2B5EF4-FFF2-40B4-BE49-F238E27FC236}">
                <a16:creationId xmlns:a16="http://schemas.microsoft.com/office/drawing/2014/main" id="{BE96228A-5E37-0E71-26F7-806747389196}"/>
              </a:ext>
            </a:extLst>
          </p:cNvPr>
          <p:cNvSpPr txBox="1">
            <a:spLocks/>
          </p:cNvSpPr>
          <p:nvPr/>
        </p:nvSpPr>
        <p:spPr>
          <a:xfrm>
            <a:off x="1132994" y="196682"/>
            <a:ext cx="7636653"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800" u="sng" err="1">
                <a:solidFill>
                  <a:schemeClr val="dk1"/>
                </a:solidFill>
                <a:latin typeface="Aldrich"/>
                <a:sym typeface="Aldrich"/>
              </a:rPr>
              <a:t>Subpremise</a:t>
            </a:r>
            <a:r>
              <a:rPr lang="es-419" sz="1800" u="sng">
                <a:solidFill>
                  <a:schemeClr val="dk1"/>
                </a:solidFill>
                <a:latin typeface="Aldrich"/>
                <a:sym typeface="Aldrich"/>
              </a:rPr>
              <a:t>:</a:t>
            </a:r>
            <a:r>
              <a:rPr lang="es-419" sz="1800">
                <a:solidFill>
                  <a:schemeClr val="dk1"/>
                </a:solidFill>
                <a:latin typeface="Aldrich"/>
                <a:sym typeface="Aldrich"/>
              </a:rPr>
              <a:t> AI </a:t>
            </a:r>
            <a:r>
              <a:rPr lang="es-419" sz="1800" err="1">
                <a:solidFill>
                  <a:schemeClr val="dk1"/>
                </a:solidFill>
                <a:latin typeface="Aldrich"/>
                <a:sym typeface="Aldrich"/>
              </a:rPr>
              <a:t>systems</a:t>
            </a:r>
            <a:r>
              <a:rPr lang="es-419" sz="1800">
                <a:solidFill>
                  <a:schemeClr val="dk1"/>
                </a:solidFill>
                <a:latin typeface="Aldrich"/>
                <a:sym typeface="Aldrich"/>
              </a:rPr>
              <a:t> can </a:t>
            </a:r>
            <a:r>
              <a:rPr lang="es-419" sz="1800" err="1">
                <a:solidFill>
                  <a:schemeClr val="dk1"/>
                </a:solidFill>
                <a:latin typeface="Aldrich"/>
                <a:sym typeface="Aldrich"/>
              </a:rPr>
              <a:t>exploit</a:t>
            </a:r>
            <a:r>
              <a:rPr lang="es-419" sz="1800">
                <a:solidFill>
                  <a:schemeClr val="dk1"/>
                </a:solidFill>
                <a:latin typeface="Aldrich"/>
                <a:sym typeface="Aldrich"/>
              </a:rPr>
              <a:t> </a:t>
            </a:r>
            <a:r>
              <a:rPr lang="es-419" sz="1800" err="1">
                <a:solidFill>
                  <a:schemeClr val="dk1"/>
                </a:solidFill>
                <a:latin typeface="Aldrich"/>
                <a:sym typeface="Aldrich"/>
              </a:rPr>
              <a:t>narrow</a:t>
            </a:r>
            <a:r>
              <a:rPr lang="es-419" sz="1800">
                <a:solidFill>
                  <a:schemeClr val="dk1"/>
                </a:solidFill>
                <a:latin typeface="Aldrich"/>
                <a:sym typeface="Aldrich"/>
              </a:rPr>
              <a:t> </a:t>
            </a:r>
            <a:r>
              <a:rPr lang="es-419" sz="1800" err="1">
                <a:solidFill>
                  <a:schemeClr val="dk1"/>
                </a:solidFill>
                <a:latin typeface="Aldrich"/>
                <a:sym typeface="Aldrich"/>
              </a:rPr>
              <a:t>goals</a:t>
            </a:r>
            <a:r>
              <a:rPr lang="es-419" sz="1800">
                <a:solidFill>
                  <a:schemeClr val="dk1"/>
                </a:solidFill>
                <a:latin typeface="Aldrich"/>
                <a:sym typeface="Aldrich"/>
              </a:rPr>
              <a:t>, </a:t>
            </a:r>
            <a:r>
              <a:rPr lang="es-419" sz="1800" err="1">
                <a:solidFill>
                  <a:schemeClr val="dk1"/>
                </a:solidFill>
                <a:latin typeface="Aldrich"/>
                <a:sym typeface="Aldrich"/>
              </a:rPr>
              <a:t>leading</a:t>
            </a:r>
            <a:r>
              <a:rPr lang="es-419" sz="1800">
                <a:solidFill>
                  <a:schemeClr val="dk1"/>
                </a:solidFill>
                <a:latin typeface="Aldrich"/>
                <a:sym typeface="Aldrich"/>
              </a:rPr>
              <a:t> </a:t>
            </a:r>
            <a:r>
              <a:rPr lang="es-419" sz="1800" err="1">
                <a:solidFill>
                  <a:schemeClr val="dk1"/>
                </a:solidFill>
                <a:latin typeface="Aldrich"/>
                <a:sym typeface="Aldrich"/>
              </a:rPr>
              <a:t>to</a:t>
            </a:r>
            <a:r>
              <a:rPr lang="es-419" sz="1800">
                <a:solidFill>
                  <a:schemeClr val="dk1"/>
                </a:solidFill>
                <a:latin typeface="Aldrich"/>
                <a:sym typeface="Aldrich"/>
              </a:rPr>
              <a:t> </a:t>
            </a:r>
            <a:r>
              <a:rPr lang="es-419" sz="1800" err="1">
                <a:solidFill>
                  <a:schemeClr val="dk1"/>
                </a:solidFill>
                <a:latin typeface="Aldrich"/>
                <a:sym typeface="Aldrich"/>
              </a:rPr>
              <a:t>technically</a:t>
            </a:r>
            <a:r>
              <a:rPr lang="es-419" sz="1800">
                <a:solidFill>
                  <a:schemeClr val="dk1"/>
                </a:solidFill>
                <a:latin typeface="Aldrich"/>
                <a:sym typeface="Aldrich"/>
              </a:rPr>
              <a:t> </a:t>
            </a:r>
            <a:r>
              <a:rPr lang="es-419" sz="1800" err="1">
                <a:solidFill>
                  <a:schemeClr val="dk1"/>
                </a:solidFill>
                <a:latin typeface="Aldrich"/>
                <a:sym typeface="Aldrich"/>
              </a:rPr>
              <a:t>correct</a:t>
            </a:r>
            <a:r>
              <a:rPr lang="es-419" sz="1800">
                <a:solidFill>
                  <a:schemeClr val="dk1"/>
                </a:solidFill>
                <a:latin typeface="Aldrich"/>
                <a:sym typeface="Aldrich"/>
              </a:rPr>
              <a:t> </a:t>
            </a:r>
            <a:r>
              <a:rPr lang="es-419" sz="1800" err="1">
                <a:solidFill>
                  <a:schemeClr val="dk1"/>
                </a:solidFill>
                <a:latin typeface="Aldrich"/>
                <a:sym typeface="Aldrich"/>
              </a:rPr>
              <a:t>but</a:t>
            </a:r>
            <a:r>
              <a:rPr lang="es-419" sz="1800">
                <a:solidFill>
                  <a:schemeClr val="dk1"/>
                </a:solidFill>
                <a:latin typeface="Aldrich"/>
                <a:sym typeface="Aldrich"/>
              </a:rPr>
              <a:t> </a:t>
            </a:r>
            <a:r>
              <a:rPr lang="es-419" sz="1800" err="1">
                <a:solidFill>
                  <a:schemeClr val="dk1"/>
                </a:solidFill>
                <a:latin typeface="Aldrich"/>
                <a:sym typeface="Aldrich"/>
              </a:rPr>
              <a:t>harmful</a:t>
            </a:r>
            <a:r>
              <a:rPr lang="es-419" sz="1800">
                <a:solidFill>
                  <a:schemeClr val="dk1"/>
                </a:solidFill>
                <a:latin typeface="Aldrich"/>
                <a:sym typeface="Aldrich"/>
              </a:rPr>
              <a:t> and </a:t>
            </a:r>
            <a:r>
              <a:rPr lang="es-419" sz="1800" err="1">
                <a:solidFill>
                  <a:schemeClr val="dk1"/>
                </a:solidFill>
                <a:latin typeface="Aldrich"/>
                <a:sym typeface="Aldrich"/>
              </a:rPr>
              <a:t>unintended</a:t>
            </a:r>
            <a:r>
              <a:rPr lang="es-419" sz="1800">
                <a:solidFill>
                  <a:schemeClr val="dk1"/>
                </a:solidFill>
                <a:latin typeface="Aldrich"/>
                <a:sym typeface="Aldrich"/>
              </a:rPr>
              <a:t> </a:t>
            </a:r>
            <a:r>
              <a:rPr lang="es-419" sz="1800" err="1">
                <a:solidFill>
                  <a:schemeClr val="dk1"/>
                </a:solidFill>
                <a:latin typeface="Aldrich"/>
                <a:sym typeface="Aldrich"/>
              </a:rPr>
              <a:t>outcomes</a:t>
            </a:r>
            <a:r>
              <a:rPr lang="es-419" sz="1800">
                <a:solidFill>
                  <a:schemeClr val="dk1"/>
                </a:solidFill>
                <a:latin typeface="Aldrich"/>
                <a:sym typeface="Aldrich"/>
              </a:rPr>
              <a:t>.</a:t>
            </a:r>
          </a:p>
        </p:txBody>
      </p:sp>
      <p:sp>
        <p:nvSpPr>
          <p:cNvPr id="3" name="Google Shape;1702;p45">
            <a:extLst>
              <a:ext uri="{FF2B5EF4-FFF2-40B4-BE49-F238E27FC236}">
                <a16:creationId xmlns:a16="http://schemas.microsoft.com/office/drawing/2014/main" id="{8A51753E-D604-02BD-6A1F-079726BB6ED1}"/>
              </a:ext>
            </a:extLst>
          </p:cNvPr>
          <p:cNvSpPr txBox="1">
            <a:spLocks/>
          </p:cNvSpPr>
          <p:nvPr/>
        </p:nvSpPr>
        <p:spPr>
          <a:xfrm>
            <a:off x="71459" y="921556"/>
            <a:ext cx="4288313"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a:solidFill>
                  <a:schemeClr val="tx2"/>
                </a:solidFill>
                <a:ea typeface="+mn-lt"/>
                <a:cs typeface="+mn-lt"/>
              </a:rPr>
              <a:t>AI Systems:</a:t>
            </a:r>
          </a:p>
          <a:p>
            <a:pPr marL="438150" indent="-285750">
              <a:buSzPct val="120000"/>
              <a:buFont typeface="Wingdings" panose="05000000000000000000" pitchFamily="2" charset="2"/>
              <a:buChar char="§"/>
            </a:pPr>
            <a:r>
              <a:rPr lang="en-US" sz="1300">
                <a:solidFill>
                  <a:schemeClr val="tx2"/>
                </a:solidFill>
                <a:ea typeface="+mn-lt"/>
                <a:cs typeface="+mn-lt"/>
              </a:rPr>
              <a:t>Prone to misinterpreting their goals, leading to unintended and potentially harmful consequences. </a:t>
            </a:r>
          </a:p>
          <a:p>
            <a:pPr marL="438150" indent="-285750">
              <a:buSzPct val="120000"/>
              <a:buFont typeface="Wingdings" panose="05000000000000000000" pitchFamily="2" charset="2"/>
              <a:buChar char="§"/>
            </a:pPr>
            <a:r>
              <a:rPr lang="en-US" sz="1300">
                <a:solidFill>
                  <a:schemeClr val="tx2"/>
                </a:solidFill>
                <a:ea typeface="+mn-lt"/>
                <a:cs typeface="+mn-lt"/>
              </a:rPr>
              <a:t>EG: </a:t>
            </a:r>
            <a:r>
              <a:rPr lang="en-US" sz="1300" err="1">
                <a:solidFill>
                  <a:schemeClr val="tx2"/>
                </a:solidFill>
                <a:ea typeface="+mn-lt"/>
                <a:cs typeface="+mn-lt"/>
              </a:rPr>
              <a:t>GenProg</a:t>
            </a:r>
            <a:r>
              <a:rPr lang="en-US" sz="1300">
                <a:solidFill>
                  <a:schemeClr val="tx2"/>
                </a:solidFill>
                <a:ea typeface="+mn-lt"/>
                <a:cs typeface="+mn-lt"/>
              </a:rPr>
              <a:t>. </a:t>
            </a:r>
            <a:r>
              <a:rPr lang="en-US" sz="1300" err="1">
                <a:solidFill>
                  <a:schemeClr val="tx2"/>
                </a:solidFill>
                <a:ea typeface="+mn-lt"/>
                <a:cs typeface="+mn-lt"/>
              </a:rPr>
              <a:t>GenProg</a:t>
            </a:r>
            <a:r>
              <a:rPr lang="en-US" sz="1300">
                <a:solidFill>
                  <a:schemeClr val="tx2"/>
                </a:solidFill>
                <a:ea typeface="+mn-lt"/>
                <a:cs typeface="+mn-lt"/>
              </a:rPr>
              <a:t> often produced technically correct solutions that failed to align with the researchers’ true intentions. </a:t>
            </a:r>
          </a:p>
          <a:p>
            <a:pPr marL="438150" indent="-285750">
              <a:buSzPct val="120000"/>
              <a:buFont typeface="Wingdings" panose="05000000000000000000" pitchFamily="2" charset="2"/>
              <a:buChar char="§"/>
            </a:pPr>
            <a:r>
              <a:rPr lang="en-US" sz="1300">
                <a:solidFill>
                  <a:schemeClr val="tx2"/>
                </a:solidFill>
                <a:ea typeface="+mn-lt"/>
                <a:cs typeface="+mn-lt"/>
              </a:rPr>
              <a:t>I.E.:  when tasked with improving a sorting algorithm, it returned an empty response, exploiting the fact that an empty list is always sorted. </a:t>
            </a:r>
          </a:p>
          <a:p>
            <a:pPr marL="438150" indent="-285750">
              <a:buSzPct val="120000"/>
              <a:buFont typeface="Wingdings" panose="05000000000000000000" pitchFamily="2" charset="2"/>
              <a:buChar char="§"/>
            </a:pPr>
            <a:r>
              <a:rPr lang="en-US" sz="1300">
                <a:solidFill>
                  <a:schemeClr val="tx2"/>
                </a:solidFill>
                <a:ea typeface="+mn-lt"/>
                <a:cs typeface="+mn-lt"/>
              </a:rPr>
              <a:t>"specification gaming," where AI systems optimize for narrowly defined metrics without understanding the broader context or desired outcomes. </a:t>
            </a:r>
            <a:endParaRPr lang="en-US" sz="1300">
              <a:solidFill>
                <a:schemeClr val="tx2"/>
              </a:solidFill>
              <a:latin typeface="Aptos"/>
              <a:ea typeface="Calibri"/>
              <a:cs typeface="Calibri"/>
            </a:endParaRPr>
          </a:p>
        </p:txBody>
      </p:sp>
    </p:spTree>
    <p:extLst>
      <p:ext uri="{BB962C8B-B14F-4D97-AF65-F5344CB8AC3E}">
        <p14:creationId xmlns:p14="http://schemas.microsoft.com/office/powerpoint/2010/main" val="1875510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35AF27A-7F9A-4860-5C86-25869514028B}"/>
            </a:ext>
          </a:extLst>
        </p:cNvPr>
        <p:cNvGrpSpPr/>
        <p:nvPr/>
      </p:nvGrpSpPr>
      <p:grpSpPr>
        <a:xfrm>
          <a:off x="0" y="0"/>
          <a:ext cx="0" cy="0"/>
          <a:chOff x="0" y="0"/>
          <a:chExt cx="0" cy="0"/>
        </a:xfrm>
      </p:grpSpPr>
      <p:sp>
        <p:nvSpPr>
          <p:cNvPr id="2" name="Google Shape;1534;p33">
            <a:extLst>
              <a:ext uri="{FF2B5EF4-FFF2-40B4-BE49-F238E27FC236}">
                <a16:creationId xmlns:a16="http://schemas.microsoft.com/office/drawing/2014/main" id="{06FA50E0-EEFF-0997-FF9F-09AC6309672F}"/>
              </a:ext>
            </a:extLst>
          </p:cNvPr>
          <p:cNvSpPr txBox="1">
            <a:spLocks/>
          </p:cNvSpPr>
          <p:nvPr/>
        </p:nvSpPr>
        <p:spPr>
          <a:xfrm>
            <a:off x="25986" y="-182450"/>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4000">
                <a:solidFill>
                  <a:schemeClr val="accent6"/>
                </a:solidFill>
                <a:latin typeface="Aldrich" panose="020B0604020202020204" charset="0"/>
              </a:rPr>
              <a:t>01.2</a:t>
            </a:r>
          </a:p>
        </p:txBody>
      </p:sp>
      <p:sp>
        <p:nvSpPr>
          <p:cNvPr id="1648" name="Google Shape;1648;p42">
            <a:extLst>
              <a:ext uri="{FF2B5EF4-FFF2-40B4-BE49-F238E27FC236}">
                <a16:creationId xmlns:a16="http://schemas.microsoft.com/office/drawing/2014/main" id="{69F22FF5-5290-F01A-E98A-18F73F95A057}"/>
              </a:ext>
            </a:extLst>
          </p:cNvPr>
          <p:cNvSpPr txBox="1">
            <a:spLocks noGrp="1"/>
          </p:cNvSpPr>
          <p:nvPr>
            <p:ph type="title"/>
          </p:nvPr>
        </p:nvSpPr>
        <p:spPr>
          <a:xfrm>
            <a:off x="4572000" y="3217281"/>
            <a:ext cx="4730393" cy="1906839"/>
          </a:xfrm>
          <a:prstGeom prst="rect">
            <a:avLst/>
          </a:prstGeom>
        </p:spPr>
        <p:txBody>
          <a:bodyPr spcFirstLastPara="1" wrap="square" lIns="91425" tIns="91425" rIns="91425" bIns="91425" anchor="b" anchorCtr="0">
            <a:noAutofit/>
          </a:bodyPr>
          <a:lstStyle/>
          <a:p>
            <a:pPr lvl="0"/>
            <a:r>
              <a:rPr lang="en-US" sz="1100"/>
              <a:t>Source: Müller, Vincent C., and Michael Cannon. "Existential Risk from AI and Orthogonality: Can We Have It Both Ways?" Ratio, Mar. 2022. Academic Search Complete.​</a:t>
            </a:r>
            <a:endParaRPr sz="1100"/>
          </a:p>
        </p:txBody>
      </p:sp>
      <p:sp>
        <p:nvSpPr>
          <p:cNvPr id="7" name="Google Shape;1534;p33">
            <a:extLst>
              <a:ext uri="{FF2B5EF4-FFF2-40B4-BE49-F238E27FC236}">
                <a16:creationId xmlns:a16="http://schemas.microsoft.com/office/drawing/2014/main" id="{B6EB0A6C-EEC4-E07A-DDAF-C3E842809AC0}"/>
              </a:ext>
            </a:extLst>
          </p:cNvPr>
          <p:cNvSpPr txBox="1">
            <a:spLocks/>
          </p:cNvSpPr>
          <p:nvPr/>
        </p:nvSpPr>
        <p:spPr>
          <a:xfrm>
            <a:off x="2409825" y="509892"/>
            <a:ext cx="1278748" cy="10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a:p>
        </p:txBody>
      </p:sp>
      <p:sp>
        <p:nvSpPr>
          <p:cNvPr id="8" name="Google Shape;1508;p31">
            <a:extLst>
              <a:ext uri="{FF2B5EF4-FFF2-40B4-BE49-F238E27FC236}">
                <a16:creationId xmlns:a16="http://schemas.microsoft.com/office/drawing/2014/main" id="{4A77BBE1-76CE-04F3-69EA-C90963625D9D}"/>
              </a:ext>
            </a:extLst>
          </p:cNvPr>
          <p:cNvSpPr txBox="1">
            <a:spLocks/>
          </p:cNvSpPr>
          <p:nvPr/>
        </p:nvSpPr>
        <p:spPr>
          <a:xfrm>
            <a:off x="1314016" y="196682"/>
            <a:ext cx="7641298" cy="4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800" u="sng" dirty="0" err="1">
                <a:solidFill>
                  <a:schemeClr val="dk1"/>
                </a:solidFill>
                <a:latin typeface="Aldrich"/>
                <a:sym typeface="Aldrich"/>
              </a:rPr>
              <a:t>Subpremise</a:t>
            </a:r>
            <a:r>
              <a:rPr lang="es-419" sz="1800" u="sng" dirty="0">
                <a:solidFill>
                  <a:schemeClr val="dk1"/>
                </a:solidFill>
                <a:latin typeface="Aldrich"/>
                <a:sym typeface="Aldrich"/>
              </a:rPr>
              <a:t>:</a:t>
            </a:r>
            <a:r>
              <a:rPr lang="es-419" sz="1800" dirty="0">
                <a:solidFill>
                  <a:schemeClr val="dk1"/>
                </a:solidFill>
                <a:latin typeface="Aldrich"/>
                <a:sym typeface="Aldrich"/>
              </a:rPr>
              <a:t> </a:t>
            </a:r>
            <a:r>
              <a:rPr lang="es-419" sz="1800" dirty="0" err="1">
                <a:solidFill>
                  <a:schemeClr val="dk1"/>
                </a:solidFill>
                <a:latin typeface="Aldrich"/>
                <a:sym typeface="Aldrich"/>
              </a:rPr>
              <a:t>Superintelligent</a:t>
            </a:r>
            <a:r>
              <a:rPr lang="es-419" sz="1800" dirty="0">
                <a:solidFill>
                  <a:schemeClr val="dk1"/>
                </a:solidFill>
                <a:latin typeface="Aldrich"/>
                <a:sym typeface="Aldrich"/>
              </a:rPr>
              <a:t> AI can </a:t>
            </a:r>
            <a:r>
              <a:rPr lang="es-419" sz="1800" dirty="0" err="1">
                <a:solidFill>
                  <a:schemeClr val="dk1"/>
                </a:solidFill>
                <a:latin typeface="Aldrich"/>
                <a:sym typeface="Aldrich"/>
              </a:rPr>
              <a:t>pursue</a:t>
            </a:r>
            <a:r>
              <a:rPr lang="es-419" sz="1800" dirty="0">
                <a:solidFill>
                  <a:schemeClr val="dk1"/>
                </a:solidFill>
                <a:latin typeface="Aldrich"/>
                <a:sym typeface="Aldrich"/>
              </a:rPr>
              <a:t> (</a:t>
            </a:r>
            <a:r>
              <a:rPr lang="es-419" sz="1800" dirty="0" err="1">
                <a:solidFill>
                  <a:schemeClr val="dk1"/>
                </a:solidFill>
                <a:latin typeface="Aldrich"/>
                <a:sym typeface="Aldrich"/>
              </a:rPr>
              <a:t>own</a:t>
            </a:r>
            <a:r>
              <a:rPr lang="es-419" sz="1800" dirty="0">
                <a:solidFill>
                  <a:schemeClr val="dk1"/>
                </a:solidFill>
                <a:latin typeface="Aldrich"/>
                <a:sym typeface="Aldrich"/>
              </a:rPr>
              <a:t>) </a:t>
            </a:r>
            <a:r>
              <a:rPr lang="es-419" sz="1800" dirty="0" err="1">
                <a:solidFill>
                  <a:schemeClr val="dk1"/>
                </a:solidFill>
                <a:latin typeface="Aldrich"/>
                <a:sym typeface="Aldrich"/>
              </a:rPr>
              <a:t>goals</a:t>
            </a:r>
            <a:r>
              <a:rPr lang="es-419" sz="1800" dirty="0">
                <a:solidFill>
                  <a:schemeClr val="dk1"/>
                </a:solidFill>
                <a:latin typeface="Aldrich"/>
                <a:sym typeface="Aldrich"/>
              </a:rPr>
              <a:t> </a:t>
            </a:r>
            <a:r>
              <a:rPr lang="es-419" sz="1800" dirty="0" err="1">
                <a:solidFill>
                  <a:schemeClr val="dk1"/>
                </a:solidFill>
                <a:latin typeface="Aldrich"/>
                <a:sym typeface="Aldrich"/>
              </a:rPr>
              <a:t>regardless</a:t>
            </a:r>
            <a:r>
              <a:rPr lang="es-419" sz="1800" dirty="0">
                <a:solidFill>
                  <a:schemeClr val="dk1"/>
                </a:solidFill>
                <a:latin typeface="Aldrich"/>
                <a:sym typeface="Aldrich"/>
              </a:rPr>
              <a:t> </a:t>
            </a:r>
            <a:r>
              <a:rPr lang="es-419" sz="1800" dirty="0" err="1">
                <a:solidFill>
                  <a:schemeClr val="dk1"/>
                </a:solidFill>
                <a:latin typeface="Aldrich"/>
                <a:sym typeface="Aldrich"/>
              </a:rPr>
              <a:t>of</a:t>
            </a:r>
            <a:r>
              <a:rPr lang="es-419" sz="1800" dirty="0">
                <a:solidFill>
                  <a:schemeClr val="dk1"/>
                </a:solidFill>
                <a:latin typeface="Aldrich"/>
                <a:sym typeface="Aldrich"/>
              </a:rPr>
              <a:t> </a:t>
            </a:r>
            <a:r>
              <a:rPr lang="es-419" sz="1800" dirty="0" err="1">
                <a:solidFill>
                  <a:schemeClr val="dk1"/>
                </a:solidFill>
                <a:latin typeface="Aldrich"/>
                <a:sym typeface="Aldrich"/>
              </a:rPr>
              <a:t>its</a:t>
            </a:r>
            <a:r>
              <a:rPr lang="es-419" sz="1800" dirty="0">
                <a:solidFill>
                  <a:schemeClr val="dk1"/>
                </a:solidFill>
                <a:latin typeface="Aldrich"/>
                <a:sym typeface="Aldrich"/>
              </a:rPr>
              <a:t> </a:t>
            </a:r>
            <a:r>
              <a:rPr lang="es-419" sz="1800" dirty="0" err="1">
                <a:solidFill>
                  <a:schemeClr val="dk1"/>
                </a:solidFill>
                <a:latin typeface="Aldrich"/>
                <a:sym typeface="Aldrich"/>
              </a:rPr>
              <a:t>intelligence</a:t>
            </a:r>
            <a:r>
              <a:rPr lang="es-419" sz="1800" dirty="0">
                <a:solidFill>
                  <a:schemeClr val="dk1"/>
                </a:solidFill>
                <a:latin typeface="Aldrich"/>
                <a:sym typeface="Aldrich"/>
              </a:rPr>
              <a:t>.</a:t>
            </a:r>
          </a:p>
        </p:txBody>
      </p:sp>
      <p:sp>
        <p:nvSpPr>
          <p:cNvPr id="10" name="Google Shape;1702;p45">
            <a:extLst>
              <a:ext uri="{FF2B5EF4-FFF2-40B4-BE49-F238E27FC236}">
                <a16:creationId xmlns:a16="http://schemas.microsoft.com/office/drawing/2014/main" id="{8DFD1C13-1901-263E-9333-9B3C845C7049}"/>
              </a:ext>
            </a:extLst>
          </p:cNvPr>
          <p:cNvSpPr txBox="1">
            <a:spLocks/>
          </p:cNvSpPr>
          <p:nvPr/>
        </p:nvSpPr>
        <p:spPr>
          <a:xfrm>
            <a:off x="80984" y="925956"/>
            <a:ext cx="3952855" cy="3833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152400" indent="0">
              <a:buSzPct val="120000"/>
              <a:buNone/>
            </a:pPr>
            <a:r>
              <a:rPr lang="en-US" sz="1800" u="sng" dirty="0">
                <a:solidFill>
                  <a:schemeClr val="tx2"/>
                </a:solidFill>
                <a:ea typeface="+mn-lt"/>
                <a:cs typeface="+mn-lt"/>
              </a:rPr>
              <a:t>Orthogonality Thesis:</a:t>
            </a:r>
          </a:p>
          <a:p>
            <a:pPr marL="438150" indent="-285750">
              <a:buSzPct val="120000"/>
              <a:buFont typeface="Wingdings" panose="05000000000000000000" pitchFamily="2" charset="2"/>
              <a:buChar char="§"/>
            </a:pPr>
            <a:r>
              <a:rPr lang="en-US" sz="1500" dirty="0">
                <a:solidFill>
                  <a:schemeClr val="tx2"/>
                </a:solidFill>
                <a:ea typeface="+mn-lt"/>
                <a:cs typeface="+mn-lt"/>
              </a:rPr>
              <a:t>Argues that intelligence and intentions are independent</a:t>
            </a:r>
          </a:p>
          <a:p>
            <a:pPr marL="438150" indent="-285750">
              <a:buSzPct val="120000"/>
              <a:buFont typeface="Wingdings" panose="05000000000000000000" pitchFamily="2" charset="2"/>
              <a:buChar char="§"/>
            </a:pPr>
            <a:r>
              <a:rPr lang="en-US" sz="1500" dirty="0">
                <a:solidFill>
                  <a:schemeClr val="tx2"/>
                </a:solidFill>
                <a:ea typeface="+mn-lt"/>
                <a:cs typeface="+mn-lt"/>
              </a:rPr>
              <a:t>This means ASI could pursue any goal, regardless of ethical implications</a:t>
            </a:r>
          </a:p>
          <a:p>
            <a:pPr marL="438150" indent="-285750">
              <a:buSzPct val="120000"/>
              <a:buFont typeface="Wingdings" panose="05000000000000000000" pitchFamily="2" charset="2"/>
              <a:buChar char="§"/>
            </a:pPr>
            <a:r>
              <a:rPr lang="en-US" sz="1500" dirty="0">
                <a:solidFill>
                  <a:schemeClr val="tx2"/>
                </a:solidFill>
                <a:ea typeface="+mn-lt"/>
                <a:cs typeface="+mn-lt"/>
              </a:rPr>
              <a:t>EG: Chess computer focused solely on winning, even if the strategies can be harmful to others outside the game.</a:t>
            </a:r>
          </a:p>
          <a:p>
            <a:pPr marL="438150" indent="-285750">
              <a:buSzPct val="120000"/>
              <a:buFont typeface="Wingdings" panose="05000000000000000000" pitchFamily="2" charset="2"/>
              <a:buChar char="§"/>
            </a:pPr>
            <a:r>
              <a:rPr lang="en-US" sz="1500" dirty="0">
                <a:solidFill>
                  <a:schemeClr val="tx2"/>
                </a:solidFill>
                <a:ea typeface="+mn-lt"/>
                <a:cs typeface="+mn-lt"/>
              </a:rPr>
              <a:t>Highlights the risk that ASI, despite being harmless at first, could develop sub-goals that conflict with human values and potentially causing harm. </a:t>
            </a:r>
          </a:p>
        </p:txBody>
      </p:sp>
      <p:pic>
        <p:nvPicPr>
          <p:cNvPr id="15" name="Picture 14">
            <a:extLst>
              <a:ext uri="{FF2B5EF4-FFF2-40B4-BE49-F238E27FC236}">
                <a16:creationId xmlns:a16="http://schemas.microsoft.com/office/drawing/2014/main" id="{BF1B4D6E-E267-9047-5F73-A32D29DDA293}"/>
              </a:ext>
            </a:extLst>
          </p:cNvPr>
          <p:cNvPicPr>
            <a:picLocks noChangeAspect="1"/>
          </p:cNvPicPr>
          <p:nvPr/>
        </p:nvPicPr>
        <p:blipFill>
          <a:blip r:embed="rId3"/>
          <a:stretch>
            <a:fillRect/>
          </a:stretch>
        </p:blipFill>
        <p:spPr>
          <a:xfrm>
            <a:off x="4024314" y="681482"/>
            <a:ext cx="4815310" cy="1920979"/>
          </a:xfrm>
          <a:prstGeom prst="rect">
            <a:avLst/>
          </a:prstGeom>
        </p:spPr>
      </p:pic>
      <p:pic>
        <p:nvPicPr>
          <p:cNvPr id="18" name="Picture 17">
            <a:extLst>
              <a:ext uri="{FF2B5EF4-FFF2-40B4-BE49-F238E27FC236}">
                <a16:creationId xmlns:a16="http://schemas.microsoft.com/office/drawing/2014/main" id="{F920C929-6026-D78C-7D06-5AA97FB12D47}"/>
              </a:ext>
            </a:extLst>
          </p:cNvPr>
          <p:cNvPicPr>
            <a:picLocks noChangeAspect="1"/>
          </p:cNvPicPr>
          <p:nvPr/>
        </p:nvPicPr>
        <p:blipFill>
          <a:blip r:embed="rId4"/>
          <a:srcRect l="3609"/>
          <a:stretch/>
        </p:blipFill>
        <p:spPr>
          <a:xfrm>
            <a:off x="4024314" y="2637946"/>
            <a:ext cx="4931000" cy="1824072"/>
          </a:xfrm>
          <a:prstGeom prst="rect">
            <a:avLst/>
          </a:prstGeom>
        </p:spPr>
      </p:pic>
    </p:spTree>
    <p:extLst>
      <p:ext uri="{BB962C8B-B14F-4D97-AF65-F5344CB8AC3E}">
        <p14:creationId xmlns:p14="http://schemas.microsoft.com/office/powerpoint/2010/main" val="4021358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Information Technology Project Proposal by Slidesgo">
  <a:themeElements>
    <a:clrScheme name="Simple Light">
      <a:dk1>
        <a:srgbClr val="FFFFFF"/>
      </a:dk1>
      <a:lt1>
        <a:srgbClr val="000000"/>
      </a:lt1>
      <a:dk2>
        <a:srgbClr val="B7B7B7"/>
      </a:dk2>
      <a:lt2>
        <a:srgbClr val="EFEFEF"/>
      </a:lt2>
      <a:accent1>
        <a:srgbClr val="CCCCCC"/>
      </a:accent1>
      <a:accent2>
        <a:srgbClr val="66666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2627</Words>
  <Application>Microsoft Office PowerPoint</Application>
  <PresentationFormat>On-screen Show (16:9)</PresentationFormat>
  <Paragraphs>268</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Saira</vt:lpstr>
      <vt:lpstr>Aptos</vt:lpstr>
      <vt:lpstr>Aldrich</vt:lpstr>
      <vt:lpstr>Inter</vt:lpstr>
      <vt:lpstr>Arial</vt:lpstr>
      <vt:lpstr>Wingdings</vt:lpstr>
      <vt:lpstr>Information Technology Project Proposal by Slidesgo</vt:lpstr>
      <vt:lpstr>Artificial Superintelligence: An Existencial Risk</vt:lpstr>
      <vt:lpstr>Contents</vt:lpstr>
      <vt:lpstr>Is there any Existential Risk that humanity will probably face in the next 50 years?</vt:lpstr>
      <vt:lpstr>A Few Definitions…</vt:lpstr>
      <vt:lpstr>01</vt:lpstr>
      <vt:lpstr>01</vt:lpstr>
      <vt:lpstr>AI can become misaligned with human goals and values due to flawed design, inadequate training data, or the pursuit of independant objectives.</vt:lpstr>
      <vt:lpstr>Arbel, Yonathan, Matthew Tokson, and Albert Lin. "Systemic Regulation of Artificial Intelligence." Arizona State Law Journal, Summer 2024. Academic Search Complete.​</vt:lpstr>
      <vt:lpstr>Source: Müller, Vincent C., and Michael Cannon. "Existential Risk from AI and Orthogonality: Can We Have It Both Ways?" Ratio, Mar. 2022. Academic Search Complete.​</vt:lpstr>
      <vt:lpstr>AI can become misaligned with human goals and values due to flawed design, inadequate training data, or the pursuit of independant objectives.</vt:lpstr>
      <vt:lpstr>The misalignment of AI with human goals and values inevitably fosters the development and use of technologies capable of causing significant harm to achieve its intended goal.</vt:lpstr>
      <vt:lpstr>Turchin, Alexey, and David Denkenberger. "Classification of Global Catastrophic Risks Connected with Artificial Intelligence." AI &amp; Society, Mar. 2020. Academic Search Complete.​</vt:lpstr>
      <vt:lpstr>Turchin, Alexey, and David Denkenberger. "Classification of Global Catastrophic Risks Connected with Artificial Intelligence." AI &amp; Society, Mar. 2020. Academic Search Complete.​</vt:lpstr>
      <vt:lpstr>Arbel, Yonathan, Matthew Tokson, and Albert Lin. " Systemic Regulation of Artificial Intelligence." Arizona State Law Journal, Summer 2024. Academic Search Complete.​</vt:lpstr>
      <vt:lpstr>Sears, Nathan Alexander. "The Precipice: Existential Risk and the Future of Humanity." Governance, July 2021. Academic Search Complete.​</vt:lpstr>
      <vt:lpstr>The misalignment of AI with human goals and values inevitably fosters the development and use of technologies capable of causing significant harm to achieve its intended goal.</vt:lpstr>
      <vt:lpstr>The extended use of destructive technologies enabled by AI combined with the misaligned priorities as to how to go about achieve it’s intended goal will lead to the AI being power-seeking and forward with reckless intentions.</vt:lpstr>
      <vt:lpstr>Bostrom, N. The Superintelligent Will: Motivation and Instrumental Rationality in Advanced Artificial Agents. Minds &amp; Machines 22, 71–85 (2012). https://doi.org/10.1007/s11023-012-9281-3;</vt:lpstr>
      <vt:lpstr>Growiec, Jakub. "Existential Risk from Transformative AI: An Economic Perspective." Technological and Economic Development of Economy, 2024, Vilnius Gediminas Technical University.</vt:lpstr>
      <vt:lpstr>The extended use of destructive technologies enabled by AI combined with the misaligned priorities as to how to go about achieve it’s intended goal will lead to the AI being power-seeking and forward with reckless intentions.</vt:lpstr>
      <vt:lpstr>The incompatible intentions between humans and AI will lead to conflicts and, by the principle that AI is power-seeking, will render humanity to an incomparable and unrecoverable state on a global scale.</vt:lpstr>
      <vt:lpstr>Growiec, Jakub. "Existential Risk from Transformative AI: An Economic Perspective." Technological and Economic Development of Economy, 2024, Vilnius Gediminas Technical University.</vt:lpstr>
      <vt:lpstr>The incompatible intentions between humans and AI will lead to conflicts and, by the principle that AI is power-seeking, will render humanity to an incomparable and unrecoverable state on a global scale.</vt:lpstr>
      <vt:lpstr>The rapid pace of AI development, driven by intense economic and competitive pressures, significantly accelerates the timeline for achieving more powerful and destructive AI models, within the next decade, leaving little room for comprehensive safety testing or ethical safeguard.</vt:lpstr>
      <vt:lpstr>Bradley, Patrick, Risk management standards and the active management of malicious intent in artificial superintelligence, AI and Society, April 11 2019.</vt:lpstr>
      <vt:lpstr>Grace, Katja et al., Thousands of AI Authors on the Future of AI, Cornell University, January 5th 2024.</vt:lpstr>
      <vt:lpstr>Growiec, Jakub, Existential risk from transformative AI: an economic perspective, Vilnius Tech, July 10th 2024.</vt:lpstr>
      <vt:lpstr>Gao, Di Kevin et al., AI Ethics: A Bibliometric Analysis, Critical Issues, and Key Gaps, International Journal of Business Analytics, March 12th 2024.</vt:lpstr>
      <vt:lpstr>   Because of the tendency      of ASI to misalign with human compatible goals and intentions, Artificial Superintelligence is an existential risk that humanity will probably encounter in the next 50 years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Félix Egan</cp:lastModifiedBy>
  <cp:revision>1</cp:revision>
  <dcterms:modified xsi:type="dcterms:W3CDTF">2024-12-05T23:31:03Z</dcterms:modified>
</cp:coreProperties>
</file>